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0"/>
  </p:notesMasterIdLst>
  <p:sldIdLst>
    <p:sldId id="256" r:id="rId2"/>
    <p:sldId id="257" r:id="rId3"/>
    <p:sldId id="452" r:id="rId4"/>
    <p:sldId id="453" r:id="rId5"/>
    <p:sldId id="258" r:id="rId6"/>
    <p:sldId id="259" r:id="rId7"/>
    <p:sldId id="260" r:id="rId8"/>
    <p:sldId id="261" r:id="rId9"/>
    <p:sldId id="269" r:id="rId10"/>
    <p:sldId id="263" r:id="rId11"/>
    <p:sldId id="264" r:id="rId12"/>
    <p:sldId id="450" r:id="rId13"/>
    <p:sldId id="265" r:id="rId14"/>
    <p:sldId id="267" r:id="rId15"/>
    <p:sldId id="268" r:id="rId16"/>
    <p:sldId id="272" r:id="rId17"/>
    <p:sldId id="445" r:id="rId18"/>
    <p:sldId id="443" r:id="rId19"/>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CCCC00"/>
    <a:srgbClr val="292929"/>
    <a:srgbClr val="1C1C1C"/>
    <a:srgbClr val="333399"/>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CE4B34-96E7-4A3C-858E-5A9E3CBC1AF5}" v="10314" dt="2025-10-02T09:15:32.2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67"/>
    <p:restoredTop sz="94628"/>
  </p:normalViewPr>
  <p:slideViewPr>
    <p:cSldViewPr snapToGrid="0">
      <p:cViewPr varScale="1">
        <p:scale>
          <a:sx n="98" d="100"/>
          <a:sy n="98" d="100"/>
        </p:scale>
        <p:origin x="90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ngjun An" userId="0b78abc465e3d459" providerId="LiveId" clId="{FB558389-E04D-407F-8D86-97A7021402B5}"/>
    <pc:docChg chg="undo custSel addSld delSld modSld sldOrd modMainMaster">
      <pc:chgData name="Hongjun An" userId="0b78abc465e3d459" providerId="LiveId" clId="{FB558389-E04D-407F-8D86-97A7021402B5}" dt="2025-10-02T09:15:32.244" v="26943" actId="20577"/>
      <pc:docMkLst>
        <pc:docMk/>
      </pc:docMkLst>
      <pc:sldChg chg="addSp delSp modSp mod setBg modClrScheme chgLayout">
        <pc:chgData name="Hongjun An" userId="0b78abc465e3d459" providerId="LiveId" clId="{FB558389-E04D-407F-8D86-97A7021402B5}" dt="2025-10-01T06:22:44.888" v="26689" actId="478"/>
        <pc:sldMkLst>
          <pc:docMk/>
          <pc:sldMk cId="1103751465" sldId="256"/>
        </pc:sldMkLst>
        <pc:spChg chg="mod">
          <ac:chgData name="Hongjun An" userId="0b78abc465e3d459" providerId="LiveId" clId="{FB558389-E04D-407F-8D86-97A7021402B5}" dt="2025-09-30T09:52:49.826" v="24384" actId="1076"/>
          <ac:spMkLst>
            <pc:docMk/>
            <pc:sldMk cId="1103751465" sldId="256"/>
            <ac:spMk id="4" creationId="{BE52B592-F890-4FDC-872C-21E07A780BAC}"/>
          </ac:spMkLst>
        </pc:spChg>
        <pc:spChg chg="mod">
          <ac:chgData name="Hongjun An" userId="0b78abc465e3d459" providerId="LiveId" clId="{FB558389-E04D-407F-8D86-97A7021402B5}" dt="2025-09-30T09:53:36.955" v="24395" actId="1076"/>
          <ac:spMkLst>
            <pc:docMk/>
            <pc:sldMk cId="1103751465" sldId="256"/>
            <ac:spMk id="5" creationId="{FD150073-BF73-290D-563A-AFEAC2FD4D9C}"/>
          </ac:spMkLst>
        </pc:spChg>
        <pc:grpChg chg="add del mod">
          <ac:chgData name="Hongjun An" userId="0b78abc465e3d459" providerId="LiveId" clId="{FB558389-E04D-407F-8D86-97A7021402B5}" dt="2025-10-01T06:22:44.888" v="26689" actId="478"/>
          <ac:grpSpMkLst>
            <pc:docMk/>
            <pc:sldMk cId="1103751465" sldId="256"/>
            <ac:grpSpMk id="8" creationId="{4C7381AF-D996-D63F-E2B5-E2F5A12E7197}"/>
          </ac:grpSpMkLst>
        </pc:grpChg>
        <pc:picChg chg="add del mod">
          <ac:chgData name="Hongjun An" userId="0b78abc465e3d459" providerId="LiveId" clId="{FB558389-E04D-407F-8D86-97A7021402B5}" dt="2025-10-01T06:20:54.319" v="26614" actId="478"/>
          <ac:picMkLst>
            <pc:docMk/>
            <pc:sldMk cId="1103751465" sldId="256"/>
            <ac:picMk id="2" creationId="{7C4D1149-C156-4CBA-DBE3-038BE1A3B100}"/>
          </ac:picMkLst>
        </pc:picChg>
        <pc:picChg chg="add mod">
          <ac:chgData name="Hongjun An" userId="0b78abc465e3d459" providerId="LiveId" clId="{FB558389-E04D-407F-8D86-97A7021402B5}" dt="2025-09-30T07:25:23.972" v="22893" actId="1076"/>
          <ac:picMkLst>
            <pc:docMk/>
            <pc:sldMk cId="1103751465" sldId="256"/>
            <ac:picMk id="3" creationId="{96E47AA4-D942-A348-B376-C6DA378A847E}"/>
          </ac:picMkLst>
        </pc:picChg>
        <pc:picChg chg="add del mod">
          <ac:chgData name="Hongjun An" userId="0b78abc465e3d459" providerId="LiveId" clId="{FB558389-E04D-407F-8D86-97A7021402B5}" dt="2025-10-01T06:20:54.319" v="26614" actId="478"/>
          <ac:picMkLst>
            <pc:docMk/>
            <pc:sldMk cId="1103751465" sldId="256"/>
            <ac:picMk id="7" creationId="{7FC97250-B538-843E-E610-97996F81DD8B}"/>
          </ac:picMkLst>
        </pc:picChg>
        <pc:picChg chg="mod">
          <ac:chgData name="Hongjun An" userId="0b78abc465e3d459" providerId="LiveId" clId="{FB558389-E04D-407F-8D86-97A7021402B5}" dt="2025-10-01T06:21:35.316" v="26678" actId="1036"/>
          <ac:picMkLst>
            <pc:docMk/>
            <pc:sldMk cId="1103751465" sldId="256"/>
            <ac:picMk id="9" creationId="{19D0B5F6-03C7-6840-67D9-70FB7D1EC3B4}"/>
          </ac:picMkLst>
        </pc:picChg>
        <pc:picChg chg="mod">
          <ac:chgData name="Hongjun An" userId="0b78abc465e3d459" providerId="LiveId" clId="{FB558389-E04D-407F-8D86-97A7021402B5}" dt="2025-10-01T06:21:35.316" v="26678" actId="1036"/>
          <ac:picMkLst>
            <pc:docMk/>
            <pc:sldMk cId="1103751465" sldId="256"/>
            <ac:picMk id="10" creationId="{86F4B68D-F81F-732E-21FC-ADBCD3D79582}"/>
          </ac:picMkLst>
        </pc:picChg>
        <pc:picChg chg="mod modCrop">
          <ac:chgData name="Hongjun An" userId="0b78abc465e3d459" providerId="LiveId" clId="{FB558389-E04D-407F-8D86-97A7021402B5}" dt="2025-10-01T06:22:26.173" v="26688" actId="1076"/>
          <ac:picMkLst>
            <pc:docMk/>
            <pc:sldMk cId="1103751465" sldId="256"/>
            <ac:picMk id="11" creationId="{267F5BA8-7214-B2B1-A8F9-0768DD317513}"/>
          </ac:picMkLst>
        </pc:picChg>
        <pc:picChg chg="mod modCrop">
          <ac:chgData name="Hongjun An" userId="0b78abc465e3d459" providerId="LiveId" clId="{FB558389-E04D-407F-8D86-97A7021402B5}" dt="2025-10-01T06:22:26.173" v="26688" actId="1076"/>
          <ac:picMkLst>
            <pc:docMk/>
            <pc:sldMk cId="1103751465" sldId="256"/>
            <ac:picMk id="12" creationId="{0E65C93C-74D9-8840-4E16-AF4FB645D67C}"/>
          </ac:picMkLst>
        </pc:picChg>
        <pc:picChg chg="mod modCrop">
          <ac:chgData name="Hongjun An" userId="0b78abc465e3d459" providerId="LiveId" clId="{FB558389-E04D-407F-8D86-97A7021402B5}" dt="2025-10-01T06:22:26.173" v="26688" actId="1076"/>
          <ac:picMkLst>
            <pc:docMk/>
            <pc:sldMk cId="1103751465" sldId="256"/>
            <ac:picMk id="13" creationId="{818D1837-126E-0317-086F-45EE5FBB1595}"/>
          </ac:picMkLst>
        </pc:picChg>
        <pc:picChg chg="mod modCrop">
          <ac:chgData name="Hongjun An" userId="0b78abc465e3d459" providerId="LiveId" clId="{FB558389-E04D-407F-8D86-97A7021402B5}" dt="2025-10-01T06:22:26.173" v="26688" actId="1076"/>
          <ac:picMkLst>
            <pc:docMk/>
            <pc:sldMk cId="1103751465" sldId="256"/>
            <ac:picMk id="14" creationId="{389A41E0-845F-4579-9AE8-7E426DACA3D7}"/>
          </ac:picMkLst>
        </pc:picChg>
      </pc:sldChg>
      <pc:sldChg chg="delSp add del mod">
        <pc:chgData name="Hongjun An" userId="0b78abc465e3d459" providerId="LiveId" clId="{FB558389-E04D-407F-8D86-97A7021402B5}" dt="2025-09-16T02:28:19.604" v="25" actId="47"/>
        <pc:sldMkLst>
          <pc:docMk/>
          <pc:sldMk cId="2657564263" sldId="257"/>
        </pc:sldMkLst>
      </pc:sldChg>
      <pc:sldChg chg="addSp delSp modSp new mod setBg modClrScheme chgLayout">
        <pc:chgData name="Hongjun An" userId="0b78abc465e3d459" providerId="LiveId" clId="{FB558389-E04D-407F-8D86-97A7021402B5}" dt="2025-10-02T08:37:37.692" v="26877" actId="20577"/>
        <pc:sldMkLst>
          <pc:docMk/>
          <pc:sldMk cId="2994671157" sldId="257"/>
        </pc:sldMkLst>
        <pc:spChg chg="add mod">
          <ac:chgData name="Hongjun An" userId="0b78abc465e3d459" providerId="LiveId" clId="{FB558389-E04D-407F-8D86-97A7021402B5}" dt="2025-09-19T03:08:55.987" v="17145" actId="20577"/>
          <ac:spMkLst>
            <pc:docMk/>
            <pc:sldMk cId="2994671157" sldId="257"/>
            <ac:spMk id="4" creationId="{001B57C6-74F6-1EBB-B230-2AE721D8C82B}"/>
          </ac:spMkLst>
        </pc:spChg>
        <pc:spChg chg="add mod">
          <ac:chgData name="Hongjun An" userId="0b78abc465e3d459" providerId="LiveId" clId="{FB558389-E04D-407F-8D86-97A7021402B5}" dt="2025-10-02T08:37:37.692" v="26877" actId="20577"/>
          <ac:spMkLst>
            <pc:docMk/>
            <pc:sldMk cId="2994671157" sldId="257"/>
            <ac:spMk id="6" creationId="{B52A7D8D-571F-7616-AA7E-A434577C2C09}"/>
          </ac:spMkLst>
        </pc:spChg>
        <pc:spChg chg="add mod">
          <ac:chgData name="Hongjun An" userId="0b78abc465e3d459" providerId="LiveId" clId="{FB558389-E04D-407F-8D86-97A7021402B5}" dt="2025-09-19T03:10:42.506" v="17248" actId="14100"/>
          <ac:spMkLst>
            <pc:docMk/>
            <pc:sldMk cId="2994671157" sldId="257"/>
            <ac:spMk id="23" creationId="{26C5A542-D102-E2D8-8C6B-5DBC3DC84EF6}"/>
          </ac:spMkLst>
        </pc:spChg>
        <pc:spChg chg="mod">
          <ac:chgData name="Hongjun An" userId="0b78abc465e3d459" providerId="LiveId" clId="{FB558389-E04D-407F-8D86-97A7021402B5}" dt="2025-09-19T03:16:02.850" v="17525" actId="2085"/>
          <ac:spMkLst>
            <pc:docMk/>
            <pc:sldMk cId="2994671157" sldId="257"/>
            <ac:spMk id="31" creationId="{98EFD145-0638-9BEF-4ACE-FDDEAB97B1FD}"/>
          </ac:spMkLst>
        </pc:spChg>
        <pc:spChg chg="mod">
          <ac:chgData name="Hongjun An" userId="0b78abc465e3d459" providerId="LiveId" clId="{FB558389-E04D-407F-8D86-97A7021402B5}" dt="2025-09-19T03:16:46.031" v="17529" actId="207"/>
          <ac:spMkLst>
            <pc:docMk/>
            <pc:sldMk cId="2994671157" sldId="257"/>
            <ac:spMk id="33" creationId="{637A722A-5B0E-231E-9B95-FA23414646B8}"/>
          </ac:spMkLst>
        </pc:spChg>
        <pc:spChg chg="mod">
          <ac:chgData name="Hongjun An" userId="0b78abc465e3d459" providerId="LiveId" clId="{FB558389-E04D-407F-8D86-97A7021402B5}" dt="2025-09-19T03:16:02.850" v="17525" actId="2085"/>
          <ac:spMkLst>
            <pc:docMk/>
            <pc:sldMk cId="2994671157" sldId="257"/>
            <ac:spMk id="34" creationId="{C2A4BB3A-321B-2CF0-EE72-5A1BB62FE4EF}"/>
          </ac:spMkLst>
        </pc:spChg>
        <pc:spChg chg="mod">
          <ac:chgData name="Hongjun An" userId="0b78abc465e3d459" providerId="LiveId" clId="{FB558389-E04D-407F-8D86-97A7021402B5}" dt="2025-09-24T09:08:45.301" v="22588" actId="255"/>
          <ac:spMkLst>
            <pc:docMk/>
            <pc:sldMk cId="2994671157" sldId="257"/>
            <ac:spMk id="37" creationId="{8624BA8D-2227-FD04-2D6C-32925662189B}"/>
          </ac:spMkLst>
        </pc:spChg>
        <pc:spChg chg="mod">
          <ac:chgData name="Hongjun An" userId="0b78abc465e3d459" providerId="LiveId" clId="{FB558389-E04D-407F-8D86-97A7021402B5}" dt="2025-09-24T09:08:45.301" v="22588" actId="255"/>
          <ac:spMkLst>
            <pc:docMk/>
            <pc:sldMk cId="2994671157" sldId="257"/>
            <ac:spMk id="40" creationId="{2F882249-29D8-D37E-AC1C-A07037B8F31D}"/>
          </ac:spMkLst>
        </pc:spChg>
        <pc:spChg chg="mod">
          <ac:chgData name="Hongjun An" userId="0b78abc465e3d459" providerId="LiveId" clId="{FB558389-E04D-407F-8D86-97A7021402B5}" dt="2025-09-24T09:08:45.301" v="22588" actId="255"/>
          <ac:spMkLst>
            <pc:docMk/>
            <pc:sldMk cId="2994671157" sldId="257"/>
            <ac:spMk id="41" creationId="{828BC185-F750-C7C6-6704-C5AA06BAB854}"/>
          </ac:spMkLst>
        </pc:spChg>
        <pc:grpChg chg="add mod">
          <ac:chgData name="Hongjun An" userId="0b78abc465e3d459" providerId="LiveId" clId="{FB558389-E04D-407F-8D86-97A7021402B5}" dt="2025-09-19T03:10:42.506" v="17248" actId="14100"/>
          <ac:grpSpMkLst>
            <pc:docMk/>
            <pc:sldMk cId="2994671157" sldId="257"/>
            <ac:grpSpMk id="24" creationId="{E0F0C255-1F7A-F0D6-222D-07CDCFEAA1BC}"/>
          </ac:grpSpMkLst>
        </pc:grpChg>
        <pc:grpChg chg="add mod">
          <ac:chgData name="Hongjun An" userId="0b78abc465e3d459" providerId="LiveId" clId="{FB558389-E04D-407F-8D86-97A7021402B5}" dt="2025-09-24T09:09:02.007" v="22597" actId="1076"/>
          <ac:grpSpMkLst>
            <pc:docMk/>
            <pc:sldMk cId="2994671157" sldId="257"/>
            <ac:grpSpMk id="26" creationId="{0B37C24A-0E6E-08E2-1EF8-E08A56555F73}"/>
          </ac:grpSpMkLst>
        </pc:grpChg>
        <pc:grpChg chg="add mod">
          <ac:chgData name="Hongjun An" userId="0b78abc465e3d459" providerId="LiveId" clId="{FB558389-E04D-407F-8D86-97A7021402B5}" dt="2025-09-24T09:09:16.043" v="22604" actId="1038"/>
          <ac:grpSpMkLst>
            <pc:docMk/>
            <pc:sldMk cId="2994671157" sldId="257"/>
            <ac:grpSpMk id="30" creationId="{7F441313-E7B6-4783-F095-4E915FB134AA}"/>
          </ac:grpSpMkLst>
        </pc:grpChg>
        <pc:grpChg chg="add mod">
          <ac:chgData name="Hongjun An" userId="0b78abc465e3d459" providerId="LiveId" clId="{FB558389-E04D-407F-8D86-97A7021402B5}" dt="2025-09-24T09:09:27.118" v="22624" actId="1037"/>
          <ac:grpSpMkLst>
            <pc:docMk/>
            <pc:sldMk cId="2994671157" sldId="257"/>
            <ac:grpSpMk id="35" creationId="{59F11F9C-3B0A-D1C4-78C8-3FC9C9D61F5B}"/>
          </ac:grpSpMkLst>
        </pc:grpChg>
        <pc:grpChg chg="mod">
          <ac:chgData name="Hongjun An" userId="0b78abc465e3d459" providerId="LiveId" clId="{FB558389-E04D-407F-8D86-97A7021402B5}" dt="2025-09-24T09:08:45.301" v="22588" actId="255"/>
          <ac:grpSpMkLst>
            <pc:docMk/>
            <pc:sldMk cId="2994671157" sldId="257"/>
            <ac:grpSpMk id="36" creationId="{85981694-0F9C-3719-73D1-D2A8169453B2}"/>
          </ac:grpSpMkLst>
        </pc:grpChg>
        <pc:picChg chg="add mod">
          <ac:chgData name="Hongjun An" userId="0b78abc465e3d459" providerId="LiveId" clId="{FB558389-E04D-407F-8D86-97A7021402B5}" dt="2025-09-19T03:10:42.506" v="17248" actId="14100"/>
          <ac:picMkLst>
            <pc:docMk/>
            <pc:sldMk cId="2994671157" sldId="257"/>
            <ac:picMk id="22" creationId="{1B1F2D8B-5316-7A5B-86D7-D36731B1A83D}"/>
          </ac:picMkLst>
        </pc:picChg>
        <pc:picChg chg="mod">
          <ac:chgData name="Hongjun An" userId="0b78abc465e3d459" providerId="LiveId" clId="{FB558389-E04D-407F-8D86-97A7021402B5}" dt="2025-09-19T03:11:29.107" v="17255" actId="14100"/>
          <ac:picMkLst>
            <pc:docMk/>
            <pc:sldMk cId="2994671157" sldId="257"/>
            <ac:picMk id="27" creationId="{C6439C5E-3C52-9DB5-5867-0916C0959FA6}"/>
          </ac:picMkLst>
        </pc:picChg>
        <pc:picChg chg="mod">
          <ac:chgData name="Hongjun An" userId="0b78abc465e3d459" providerId="LiveId" clId="{FB558389-E04D-407F-8D86-97A7021402B5}" dt="2025-09-19T03:11:34.588" v="17256" actId="1076"/>
          <ac:picMkLst>
            <pc:docMk/>
            <pc:sldMk cId="2994671157" sldId="257"/>
            <ac:picMk id="28" creationId="{6AB9B408-5CF8-791A-556A-4923A3DB35E1}"/>
          </ac:picMkLst>
        </pc:picChg>
        <pc:picChg chg="mod">
          <ac:chgData name="Hongjun An" userId="0b78abc465e3d459" providerId="LiveId" clId="{FB558389-E04D-407F-8D86-97A7021402B5}" dt="2025-09-19T03:16:02.850" v="17525" actId="2085"/>
          <ac:picMkLst>
            <pc:docMk/>
            <pc:sldMk cId="2994671157" sldId="257"/>
            <ac:picMk id="32" creationId="{6604DECD-2CCF-B8F0-3B9A-25D8B6FDECEC}"/>
          </ac:picMkLst>
        </pc:picChg>
        <pc:picChg chg="mod">
          <ac:chgData name="Hongjun An" userId="0b78abc465e3d459" providerId="LiveId" clId="{FB558389-E04D-407F-8D86-97A7021402B5}" dt="2025-09-24T09:08:45.301" v="22588" actId="255"/>
          <ac:picMkLst>
            <pc:docMk/>
            <pc:sldMk cId="2994671157" sldId="257"/>
            <ac:picMk id="38" creationId="{622BD63B-554D-AB21-C259-90BCE24A2C5D}"/>
          </ac:picMkLst>
        </pc:picChg>
        <pc:picChg chg="mod">
          <ac:chgData name="Hongjun An" userId="0b78abc465e3d459" providerId="LiveId" clId="{FB558389-E04D-407F-8D86-97A7021402B5}" dt="2025-09-24T09:08:45.301" v="22588" actId="255"/>
          <ac:picMkLst>
            <pc:docMk/>
            <pc:sldMk cId="2994671157" sldId="257"/>
            <ac:picMk id="39" creationId="{B0CEC99A-0EFB-B4FC-C224-6CEEF5C0F8DF}"/>
          </ac:picMkLst>
        </pc:picChg>
        <pc:cxnChg chg="mod">
          <ac:chgData name="Hongjun An" userId="0b78abc465e3d459" providerId="LiveId" clId="{FB558389-E04D-407F-8D86-97A7021402B5}" dt="2025-09-24T09:08:45.301" v="22588" actId="255"/>
          <ac:cxnSpMkLst>
            <pc:docMk/>
            <pc:sldMk cId="2994671157" sldId="257"/>
            <ac:cxnSpMk id="42" creationId="{7897A93C-4292-71ED-05D0-86AC94878BD2}"/>
          </ac:cxnSpMkLst>
        </pc:cxnChg>
        <pc:cxnChg chg="mod">
          <ac:chgData name="Hongjun An" userId="0b78abc465e3d459" providerId="LiveId" clId="{FB558389-E04D-407F-8D86-97A7021402B5}" dt="2025-09-24T09:08:45.301" v="22588" actId="255"/>
          <ac:cxnSpMkLst>
            <pc:docMk/>
            <pc:sldMk cId="2994671157" sldId="257"/>
            <ac:cxnSpMk id="43" creationId="{D506174D-5221-689F-948D-273A768B5779}"/>
          </ac:cxnSpMkLst>
        </pc:cxnChg>
      </pc:sldChg>
      <pc:sldChg chg="add del">
        <pc:chgData name="Hongjun An" userId="0b78abc465e3d459" providerId="LiveId" clId="{FB558389-E04D-407F-8D86-97A7021402B5}" dt="2025-09-16T02:50:33.278" v="1225" actId="47"/>
        <pc:sldMkLst>
          <pc:docMk/>
          <pc:sldMk cId="1793213550" sldId="258"/>
        </pc:sldMkLst>
      </pc:sldChg>
      <pc:sldChg chg="addSp delSp modSp add mod modClrScheme chgLayout">
        <pc:chgData name="Hongjun An" userId="0b78abc465e3d459" providerId="LiveId" clId="{FB558389-E04D-407F-8D86-97A7021402B5}" dt="2025-09-30T09:58:58.809" v="24491" actId="14100"/>
        <pc:sldMkLst>
          <pc:docMk/>
          <pc:sldMk cId="2113282033" sldId="258"/>
        </pc:sldMkLst>
        <pc:spChg chg="add mod">
          <ac:chgData name="Hongjun An" userId="0b78abc465e3d459" providerId="LiveId" clId="{FB558389-E04D-407F-8D86-97A7021402B5}" dt="2025-09-18T02:25:39.535" v="11628" actId="1076"/>
          <ac:spMkLst>
            <pc:docMk/>
            <pc:sldMk cId="2113282033" sldId="258"/>
            <ac:spMk id="4" creationId="{AE743A3F-69FB-F96A-9356-81F79B005D81}"/>
          </ac:spMkLst>
        </pc:spChg>
        <pc:spChg chg="add mod">
          <ac:chgData name="Hongjun An" userId="0b78abc465e3d459" providerId="LiveId" clId="{FB558389-E04D-407F-8D86-97A7021402B5}" dt="2025-09-18T02:25:34.702" v="11627" actId="1076"/>
          <ac:spMkLst>
            <pc:docMk/>
            <pc:sldMk cId="2113282033" sldId="258"/>
            <ac:spMk id="5" creationId="{11F75318-73C6-7515-6BEE-6581FD2252C3}"/>
          </ac:spMkLst>
        </pc:spChg>
        <pc:spChg chg="mod topLvl">
          <ac:chgData name="Hongjun An" userId="0b78abc465e3d459" providerId="LiveId" clId="{FB558389-E04D-407F-8D86-97A7021402B5}" dt="2025-09-17T01:51:09.599" v="7891" actId="164"/>
          <ac:spMkLst>
            <pc:docMk/>
            <pc:sldMk cId="2113282033" sldId="258"/>
            <ac:spMk id="8" creationId="{BBB8B201-48BA-31DF-7008-A342F904B231}"/>
          </ac:spMkLst>
        </pc:spChg>
        <pc:spChg chg="add mod">
          <ac:chgData name="Hongjun An" userId="0b78abc465e3d459" providerId="LiveId" clId="{FB558389-E04D-407F-8D86-97A7021402B5}" dt="2025-09-17T01:52:20.721" v="7914" actId="1076"/>
          <ac:spMkLst>
            <pc:docMk/>
            <pc:sldMk cId="2113282033" sldId="258"/>
            <ac:spMk id="14" creationId="{CC7B56DD-0B21-2703-CDB6-0C512513CD8D}"/>
          </ac:spMkLst>
        </pc:spChg>
        <pc:spChg chg="mod topLvl">
          <ac:chgData name="Hongjun An" userId="0b78abc465e3d459" providerId="LiveId" clId="{FB558389-E04D-407F-8D86-97A7021402B5}" dt="2025-09-17T01:56:59.232" v="7956" actId="1076"/>
          <ac:spMkLst>
            <pc:docMk/>
            <pc:sldMk cId="2113282033" sldId="258"/>
            <ac:spMk id="21" creationId="{6DD661D2-7FC7-D867-CB4F-E98591638EAD}"/>
          </ac:spMkLst>
        </pc:spChg>
        <pc:spChg chg="add mod">
          <ac:chgData name="Hongjun An" userId="0b78abc465e3d459" providerId="LiveId" clId="{FB558389-E04D-407F-8D86-97A7021402B5}" dt="2025-09-30T09:58:25.629" v="24489" actId="6549"/>
          <ac:spMkLst>
            <pc:docMk/>
            <pc:sldMk cId="2113282033" sldId="258"/>
            <ac:spMk id="25" creationId="{7600DD8A-DFF7-9A99-F8F0-8342C9B0DD4E}"/>
          </ac:spMkLst>
        </pc:spChg>
        <pc:spChg chg="add mod">
          <ac:chgData name="Hongjun An" userId="0b78abc465e3d459" providerId="LiveId" clId="{FB558389-E04D-407F-8D86-97A7021402B5}" dt="2025-09-17T05:44:23.412" v="10738" actId="1076"/>
          <ac:spMkLst>
            <pc:docMk/>
            <pc:sldMk cId="2113282033" sldId="258"/>
            <ac:spMk id="30" creationId="{94014DA2-7453-4031-19B2-29B832DEC998}"/>
          </ac:spMkLst>
        </pc:spChg>
        <pc:grpChg chg="add mod">
          <ac:chgData name="Hongjun An" userId="0b78abc465e3d459" providerId="LiveId" clId="{FB558389-E04D-407F-8D86-97A7021402B5}" dt="2025-09-17T01:53:46.193" v="7926" actId="1076"/>
          <ac:grpSpMkLst>
            <pc:docMk/>
            <pc:sldMk cId="2113282033" sldId="258"/>
            <ac:grpSpMk id="10" creationId="{97D59CF6-3BFF-44B7-5819-37F54722D89C}"/>
          </ac:grpSpMkLst>
        </pc:grpChg>
        <pc:picChg chg="add mod">
          <ac:chgData name="Hongjun An" userId="0b78abc465e3d459" providerId="LiveId" clId="{FB558389-E04D-407F-8D86-97A7021402B5}" dt="2025-09-30T09:58:58.809" v="24491" actId="14100"/>
          <ac:picMkLst>
            <pc:docMk/>
            <pc:sldMk cId="2113282033" sldId="258"/>
            <ac:picMk id="2" creationId="{CDA21D0F-E68C-FEBA-6EBA-BA935F333D3D}"/>
          </ac:picMkLst>
        </pc:picChg>
        <pc:picChg chg="add mod ord">
          <ac:chgData name="Hongjun An" userId="0b78abc465e3d459" providerId="LiveId" clId="{FB558389-E04D-407F-8D86-97A7021402B5}" dt="2025-09-17T01:51:44.361" v="7901" actId="14100"/>
          <ac:picMkLst>
            <pc:docMk/>
            <pc:sldMk cId="2113282033" sldId="258"/>
            <ac:picMk id="6" creationId="{BE018C56-4B77-C0EA-115B-58790FD890C5}"/>
          </ac:picMkLst>
        </pc:picChg>
        <pc:picChg chg="mod topLvl">
          <ac:chgData name="Hongjun An" userId="0b78abc465e3d459" providerId="LiveId" clId="{FB558389-E04D-407F-8D86-97A7021402B5}" dt="2025-09-17T01:51:09.599" v="7891" actId="164"/>
          <ac:picMkLst>
            <pc:docMk/>
            <pc:sldMk cId="2113282033" sldId="258"/>
            <ac:picMk id="7" creationId="{4DB1BFAF-78D9-54E2-24B6-11C45C0A2F16}"/>
          </ac:picMkLst>
        </pc:picChg>
        <pc:picChg chg="add mod">
          <ac:chgData name="Hongjun An" userId="0b78abc465e3d459" providerId="LiveId" clId="{FB558389-E04D-407F-8D86-97A7021402B5}" dt="2025-09-17T01:53:40.145" v="7924" actId="1076"/>
          <ac:picMkLst>
            <pc:docMk/>
            <pc:sldMk cId="2113282033" sldId="258"/>
            <ac:picMk id="26" creationId="{FB4FAB1D-E0FD-84DD-0C82-F7003DB17C19}"/>
          </ac:picMkLst>
        </pc:picChg>
        <pc:picChg chg="add mod">
          <ac:chgData name="Hongjun An" userId="0b78abc465e3d459" providerId="LiveId" clId="{FB558389-E04D-407F-8D86-97A7021402B5}" dt="2025-09-22T03:08:17.544" v="19699" actId="1035"/>
          <ac:picMkLst>
            <pc:docMk/>
            <pc:sldMk cId="2113282033" sldId="258"/>
            <ac:picMk id="27" creationId="{42881481-23E2-6719-0133-5D2707CCC59A}"/>
          </ac:picMkLst>
        </pc:picChg>
        <pc:picChg chg="mod">
          <ac:chgData name="Hongjun An" userId="0b78abc465e3d459" providerId="LiveId" clId="{FB558389-E04D-407F-8D86-97A7021402B5}" dt="2025-09-17T01:53:40.145" v="7924" actId="1076"/>
          <ac:picMkLst>
            <pc:docMk/>
            <pc:sldMk cId="2113282033" sldId="258"/>
            <ac:picMk id="28" creationId="{F1ED3D2D-4C41-324D-5FD9-E2248F57B9A5}"/>
          </ac:picMkLst>
        </pc:picChg>
        <pc:cxnChg chg="mod">
          <ac:chgData name="Hongjun An" userId="0b78abc465e3d459" providerId="LiveId" clId="{FB558389-E04D-407F-8D86-97A7021402B5}" dt="2025-09-17T01:53:46.193" v="7926" actId="1076"/>
          <ac:cxnSpMkLst>
            <pc:docMk/>
            <pc:sldMk cId="2113282033" sldId="258"/>
            <ac:cxnSpMk id="22" creationId="{993A37B9-2510-76E8-CDC7-9D863DDD5F8F}"/>
          </ac:cxnSpMkLst>
        </pc:cxnChg>
        <pc:cxnChg chg="mod">
          <ac:chgData name="Hongjun An" userId="0b78abc465e3d459" providerId="LiveId" clId="{FB558389-E04D-407F-8D86-97A7021402B5}" dt="2025-09-22T03:08:17.544" v="19699" actId="1035"/>
          <ac:cxnSpMkLst>
            <pc:docMk/>
            <pc:sldMk cId="2113282033" sldId="258"/>
            <ac:cxnSpMk id="23" creationId="{A4FFF238-447F-CF15-02B8-DCD89210590A}"/>
          </ac:cxnSpMkLst>
        </pc:cxnChg>
        <pc:cxnChg chg="mod">
          <ac:chgData name="Hongjun An" userId="0b78abc465e3d459" providerId="LiveId" clId="{FB558389-E04D-407F-8D86-97A7021402B5}" dt="2025-09-17T01:53:40.145" v="7924" actId="1076"/>
          <ac:cxnSpMkLst>
            <pc:docMk/>
            <pc:sldMk cId="2113282033" sldId="258"/>
            <ac:cxnSpMk id="24" creationId="{CC0C495C-CC7A-D900-EFEB-942AA872FB94}"/>
          </ac:cxnSpMkLst>
        </pc:cxnChg>
        <pc:cxnChg chg="mod">
          <ac:chgData name="Hongjun An" userId="0b78abc465e3d459" providerId="LiveId" clId="{FB558389-E04D-407F-8D86-97A7021402B5}" dt="2025-09-17T01:53:40.145" v="7924" actId="1076"/>
          <ac:cxnSpMkLst>
            <pc:docMk/>
            <pc:sldMk cId="2113282033" sldId="258"/>
            <ac:cxnSpMk id="31" creationId="{444EA246-0863-80DB-15AA-7D89F7CEF689}"/>
          </ac:cxnSpMkLst>
        </pc:cxnChg>
        <pc:cxnChg chg="mod">
          <ac:chgData name="Hongjun An" userId="0b78abc465e3d459" providerId="LiveId" clId="{FB558389-E04D-407F-8D86-97A7021402B5}" dt="2025-09-22T03:08:17.544" v="19699" actId="1035"/>
          <ac:cxnSpMkLst>
            <pc:docMk/>
            <pc:sldMk cId="2113282033" sldId="258"/>
            <ac:cxnSpMk id="32" creationId="{098C5D65-0173-B70A-2695-E57017756FEB}"/>
          </ac:cxnSpMkLst>
        </pc:cxnChg>
        <pc:cxnChg chg="mod">
          <ac:chgData name="Hongjun An" userId="0b78abc465e3d459" providerId="LiveId" clId="{FB558389-E04D-407F-8D86-97A7021402B5}" dt="2025-09-17T01:53:40.145" v="7924" actId="1076"/>
          <ac:cxnSpMkLst>
            <pc:docMk/>
            <pc:sldMk cId="2113282033" sldId="258"/>
            <ac:cxnSpMk id="33" creationId="{C144056D-440B-A0F7-65CA-A1EEF33C1ECD}"/>
          </ac:cxnSpMkLst>
        </pc:cxnChg>
      </pc:sldChg>
      <pc:sldChg chg="add del">
        <pc:chgData name="Hongjun An" userId="0b78abc465e3d459" providerId="LiveId" clId="{FB558389-E04D-407F-8D86-97A7021402B5}" dt="2025-09-16T02:50:33.278" v="1225" actId="47"/>
        <pc:sldMkLst>
          <pc:docMk/>
          <pc:sldMk cId="1096525054" sldId="259"/>
        </pc:sldMkLst>
      </pc:sldChg>
      <pc:sldChg chg="addSp delSp modSp add mod modClrScheme chgLayout">
        <pc:chgData name="Hongjun An" userId="0b78abc465e3d459" providerId="LiveId" clId="{FB558389-E04D-407F-8D86-97A7021402B5}" dt="2025-10-01T07:45:05.257" v="26833" actId="20577"/>
        <pc:sldMkLst>
          <pc:docMk/>
          <pc:sldMk cId="4181475868" sldId="259"/>
        </pc:sldMkLst>
        <pc:spChg chg="add mod">
          <ac:chgData name="Hongjun An" userId="0b78abc465e3d459" providerId="LiveId" clId="{FB558389-E04D-407F-8D86-97A7021402B5}" dt="2025-09-18T02:35:22.244" v="11851" actId="21"/>
          <ac:spMkLst>
            <pc:docMk/>
            <pc:sldMk cId="4181475868" sldId="259"/>
            <ac:spMk id="9" creationId="{2315B205-E4C9-DCFA-4F70-9F42571BB117}"/>
          </ac:spMkLst>
        </pc:spChg>
        <pc:spChg chg="add mod">
          <ac:chgData name="Hongjun An" userId="0b78abc465e3d459" providerId="LiveId" clId="{FB558389-E04D-407F-8D86-97A7021402B5}" dt="2025-09-19T04:49:07.771" v="17943" actId="1076"/>
          <ac:spMkLst>
            <pc:docMk/>
            <pc:sldMk cId="4181475868" sldId="259"/>
            <ac:spMk id="10" creationId="{576C240F-DAF1-A939-9195-E3CC4A346F97}"/>
          </ac:spMkLst>
        </pc:spChg>
        <pc:spChg chg="add mod">
          <ac:chgData name="Hongjun An" userId="0b78abc465e3d459" providerId="LiveId" clId="{FB558389-E04D-407F-8D86-97A7021402B5}" dt="2025-10-01T07:45:05.257" v="26833" actId="20577"/>
          <ac:spMkLst>
            <pc:docMk/>
            <pc:sldMk cId="4181475868" sldId="259"/>
            <ac:spMk id="11" creationId="{0049DBFD-909D-4A0D-933C-4E8AB6C8AC17}"/>
          </ac:spMkLst>
        </pc:spChg>
        <pc:spChg chg="add mod">
          <ac:chgData name="Hongjun An" userId="0b78abc465e3d459" providerId="LiveId" clId="{FB558389-E04D-407F-8D86-97A7021402B5}" dt="2025-09-19T05:11:07.814" v="18226" actId="20577"/>
          <ac:spMkLst>
            <pc:docMk/>
            <pc:sldMk cId="4181475868" sldId="259"/>
            <ac:spMk id="13" creationId="{E0769E7D-200E-5EB0-B186-D6AD6B924A57}"/>
          </ac:spMkLst>
        </pc:spChg>
        <pc:spChg chg="add mod">
          <ac:chgData name="Hongjun An" userId="0b78abc465e3d459" providerId="LiveId" clId="{FB558389-E04D-407F-8D86-97A7021402B5}" dt="2025-09-30T10:00:20.687" v="24494" actId="20577"/>
          <ac:spMkLst>
            <pc:docMk/>
            <pc:sldMk cId="4181475868" sldId="259"/>
            <ac:spMk id="14" creationId="{48FD9581-E13E-DFA9-FC31-2B9BFCFB0DF1}"/>
          </ac:spMkLst>
        </pc:spChg>
        <pc:spChg chg="add mod">
          <ac:chgData name="Hongjun An" userId="0b78abc465e3d459" providerId="LiveId" clId="{FB558389-E04D-407F-8D86-97A7021402B5}" dt="2025-09-18T02:36:29.992" v="11896" actId="21"/>
          <ac:spMkLst>
            <pc:docMk/>
            <pc:sldMk cId="4181475868" sldId="259"/>
            <ac:spMk id="15" creationId="{C12A301C-BF3C-71E7-B68E-69E7E6EC66F1}"/>
          </ac:spMkLst>
        </pc:spChg>
        <pc:spChg chg="add mod">
          <ac:chgData name="Hongjun An" userId="0b78abc465e3d459" providerId="LiveId" clId="{FB558389-E04D-407F-8D86-97A7021402B5}" dt="2025-09-19T05:10:18.400" v="18219" actId="207"/>
          <ac:spMkLst>
            <pc:docMk/>
            <pc:sldMk cId="4181475868" sldId="259"/>
            <ac:spMk id="16" creationId="{A209CC0B-CEC7-D8C8-2B72-1ABE7F56C44F}"/>
          </ac:spMkLst>
        </pc:spChg>
        <pc:spChg chg="add mod">
          <ac:chgData name="Hongjun An" userId="0b78abc465e3d459" providerId="LiveId" clId="{FB558389-E04D-407F-8D86-97A7021402B5}" dt="2025-09-18T02:35:03.467" v="11846" actId="21"/>
          <ac:spMkLst>
            <pc:docMk/>
            <pc:sldMk cId="4181475868" sldId="259"/>
            <ac:spMk id="17" creationId="{9597E95D-B56E-DF7D-9FD7-E35FE6CF2518}"/>
          </ac:spMkLst>
        </pc:spChg>
        <pc:spChg chg="add mod">
          <ac:chgData name="Hongjun An" userId="0b78abc465e3d459" providerId="LiveId" clId="{FB558389-E04D-407F-8D86-97A7021402B5}" dt="2025-09-18T02:42:41.097" v="11972" actId="20577"/>
          <ac:spMkLst>
            <pc:docMk/>
            <pc:sldMk cId="4181475868" sldId="259"/>
            <ac:spMk id="18" creationId="{71A7C4D4-6A81-9076-B241-0D3F8E7AC649}"/>
          </ac:spMkLst>
        </pc:spChg>
        <pc:spChg chg="add mod">
          <ac:chgData name="Hongjun An" userId="0b78abc465e3d459" providerId="LiveId" clId="{FB558389-E04D-407F-8D86-97A7021402B5}" dt="2025-09-18T02:36:01.732" v="11879" actId="20577"/>
          <ac:spMkLst>
            <pc:docMk/>
            <pc:sldMk cId="4181475868" sldId="259"/>
            <ac:spMk id="20" creationId="{17C98D08-21D8-2B0A-D31D-08D0E1E916C8}"/>
          </ac:spMkLst>
        </pc:spChg>
        <pc:spChg chg="add mod">
          <ac:chgData name="Hongjun An" userId="0b78abc465e3d459" providerId="LiveId" clId="{FB558389-E04D-407F-8D86-97A7021402B5}" dt="2025-09-18T02:36:48.118" v="11903" actId="14100"/>
          <ac:spMkLst>
            <pc:docMk/>
            <pc:sldMk cId="4181475868" sldId="259"/>
            <ac:spMk id="23" creationId="{664D5DBE-8FA1-F9A0-8626-11D77A5CC0B4}"/>
          </ac:spMkLst>
        </pc:spChg>
        <pc:spChg chg="add mod">
          <ac:chgData name="Hongjun An" userId="0b78abc465e3d459" providerId="LiveId" clId="{FB558389-E04D-407F-8D86-97A7021402B5}" dt="2025-09-18T02:42:11.714" v="11969" actId="164"/>
          <ac:spMkLst>
            <pc:docMk/>
            <pc:sldMk cId="4181475868" sldId="259"/>
            <ac:spMk id="27" creationId="{688CBBEE-9A0A-18F0-3A46-D675AC07358C}"/>
          </ac:spMkLst>
        </pc:spChg>
        <pc:spChg chg="add mod">
          <ac:chgData name="Hongjun An" userId="0b78abc465e3d459" providerId="LiveId" clId="{FB558389-E04D-407F-8D86-97A7021402B5}" dt="2025-09-18T02:42:11.714" v="11969" actId="164"/>
          <ac:spMkLst>
            <pc:docMk/>
            <pc:sldMk cId="4181475868" sldId="259"/>
            <ac:spMk id="31" creationId="{6D6F0DE2-B1F3-48D1-4383-1803837BFE6D}"/>
          </ac:spMkLst>
        </pc:spChg>
        <pc:grpChg chg="add mod">
          <ac:chgData name="Hongjun An" userId="0b78abc465e3d459" providerId="LiveId" clId="{FB558389-E04D-407F-8D86-97A7021402B5}" dt="2025-09-18T02:42:11.714" v="11969" actId="164"/>
          <ac:grpSpMkLst>
            <pc:docMk/>
            <pc:sldMk cId="4181475868" sldId="259"/>
            <ac:grpSpMk id="35" creationId="{7ED5C8ED-F60F-C760-B424-DCE48F9B3372}"/>
          </ac:grpSpMkLst>
        </pc:grpChg>
        <pc:picChg chg="add mod modCrop">
          <ac:chgData name="Hongjun An" userId="0b78abc465e3d459" providerId="LiveId" clId="{FB558389-E04D-407F-8D86-97A7021402B5}" dt="2025-09-19T04:48:50.180" v="17917" actId="1076"/>
          <ac:picMkLst>
            <pc:docMk/>
            <pc:sldMk cId="4181475868" sldId="259"/>
            <ac:picMk id="8" creationId="{4D0C7553-ADE9-5135-8967-8D183C2FDD88}"/>
          </ac:picMkLst>
        </pc:picChg>
        <pc:picChg chg="add mod">
          <ac:chgData name="Hongjun An" userId="0b78abc465e3d459" providerId="LiveId" clId="{FB558389-E04D-407F-8D86-97A7021402B5}" dt="2025-09-18T02:42:11.714" v="11969" actId="164"/>
          <ac:picMkLst>
            <pc:docMk/>
            <pc:sldMk cId="4181475868" sldId="259"/>
            <ac:picMk id="24" creationId="{5D4C1063-12B5-D425-CE86-14E0CF8DE566}"/>
          </ac:picMkLst>
        </pc:picChg>
        <pc:cxnChg chg="add mod">
          <ac:chgData name="Hongjun An" userId="0b78abc465e3d459" providerId="LiveId" clId="{FB558389-E04D-407F-8D86-97A7021402B5}" dt="2025-09-19T05:10:20.533" v="18220" actId="208"/>
          <ac:cxnSpMkLst>
            <pc:docMk/>
            <pc:sldMk cId="4181475868" sldId="259"/>
            <ac:cxnSpMk id="21" creationId="{9CF5E211-17A9-8904-DE45-DE9551BCADD1}"/>
          </ac:cxnSpMkLst>
        </pc:cxnChg>
        <pc:cxnChg chg="add mod">
          <ac:chgData name="Hongjun An" userId="0b78abc465e3d459" providerId="LiveId" clId="{FB558389-E04D-407F-8D86-97A7021402B5}" dt="2025-09-18T02:42:11.714" v="11969" actId="164"/>
          <ac:cxnSpMkLst>
            <pc:docMk/>
            <pc:sldMk cId="4181475868" sldId="259"/>
            <ac:cxnSpMk id="26" creationId="{787FC3D8-F875-85D3-DA62-FF1AA65A7467}"/>
          </ac:cxnSpMkLst>
        </pc:cxnChg>
        <pc:cxnChg chg="add mod">
          <ac:chgData name="Hongjun An" userId="0b78abc465e3d459" providerId="LiveId" clId="{FB558389-E04D-407F-8D86-97A7021402B5}" dt="2025-09-18T02:42:11.714" v="11969" actId="164"/>
          <ac:cxnSpMkLst>
            <pc:docMk/>
            <pc:sldMk cId="4181475868" sldId="259"/>
            <ac:cxnSpMk id="33" creationId="{3C095B49-83D2-F70F-3165-8EE8B8FCA3A1}"/>
          </ac:cxnSpMkLst>
        </pc:cxnChg>
      </pc:sldChg>
      <pc:sldChg chg="add del">
        <pc:chgData name="Hongjun An" userId="0b78abc465e3d459" providerId="LiveId" clId="{FB558389-E04D-407F-8D86-97A7021402B5}" dt="2025-09-16T02:50:33.278" v="1225" actId="47"/>
        <pc:sldMkLst>
          <pc:docMk/>
          <pc:sldMk cId="2963357579" sldId="260"/>
        </pc:sldMkLst>
      </pc:sldChg>
      <pc:sldChg chg="addSp delSp modSp add mod modClrScheme chgLayout">
        <pc:chgData name="Hongjun An" userId="0b78abc465e3d459" providerId="LiveId" clId="{FB558389-E04D-407F-8D86-97A7021402B5}" dt="2025-09-30T10:05:12.857" v="24580" actId="1035"/>
        <pc:sldMkLst>
          <pc:docMk/>
          <pc:sldMk cId="3025712709" sldId="260"/>
        </pc:sldMkLst>
        <pc:spChg chg="add mod">
          <ac:chgData name="Hongjun An" userId="0b78abc465e3d459" providerId="LiveId" clId="{FB558389-E04D-407F-8D86-97A7021402B5}" dt="2025-09-30T10:03:32.256" v="24521" actId="1076"/>
          <ac:spMkLst>
            <pc:docMk/>
            <pc:sldMk cId="3025712709" sldId="260"/>
            <ac:spMk id="5" creationId="{5276E133-F2FC-C375-EE7E-C73C951A0CB5}"/>
          </ac:spMkLst>
        </pc:spChg>
        <pc:spChg chg="mod">
          <ac:chgData name="Hongjun An" userId="0b78abc465e3d459" providerId="LiveId" clId="{FB558389-E04D-407F-8D86-97A7021402B5}" dt="2025-09-17T04:04:35.371" v="8417" actId="255"/>
          <ac:spMkLst>
            <pc:docMk/>
            <pc:sldMk cId="3025712709" sldId="260"/>
            <ac:spMk id="7" creationId="{1678F34D-4F93-461B-5311-E9BB22DA7CF4}"/>
          </ac:spMkLst>
        </pc:spChg>
        <pc:spChg chg="mod">
          <ac:chgData name="Hongjun An" userId="0b78abc465e3d459" providerId="LiveId" clId="{FB558389-E04D-407F-8D86-97A7021402B5}" dt="2025-09-17T04:04:35.371" v="8417" actId="255"/>
          <ac:spMkLst>
            <pc:docMk/>
            <pc:sldMk cId="3025712709" sldId="260"/>
            <ac:spMk id="8" creationId="{BB954D9E-6027-4C9E-7BA9-A3B5F95C9D7F}"/>
          </ac:spMkLst>
        </pc:spChg>
        <pc:spChg chg="add mod">
          <ac:chgData name="Hongjun An" userId="0b78abc465e3d459" providerId="LiveId" clId="{FB558389-E04D-407F-8D86-97A7021402B5}" dt="2025-09-19T04:50:16.802" v="17948" actId="688"/>
          <ac:spMkLst>
            <pc:docMk/>
            <pc:sldMk cId="3025712709" sldId="260"/>
            <ac:spMk id="9" creationId="{80C2323A-8DBB-C2F9-CAC6-64681572A0C9}"/>
          </ac:spMkLst>
        </pc:spChg>
        <pc:spChg chg="mod">
          <ac:chgData name="Hongjun An" userId="0b78abc465e3d459" providerId="LiveId" clId="{FB558389-E04D-407F-8D86-97A7021402B5}" dt="2025-09-17T04:07:58.358" v="8506" actId="20577"/>
          <ac:spMkLst>
            <pc:docMk/>
            <pc:sldMk cId="3025712709" sldId="260"/>
            <ac:spMk id="10" creationId="{34571D5C-1465-F471-9B09-563BE1D693F8}"/>
          </ac:spMkLst>
        </pc:spChg>
        <pc:spChg chg="mod">
          <ac:chgData name="Hongjun An" userId="0b78abc465e3d459" providerId="LiveId" clId="{FB558389-E04D-407F-8D86-97A7021402B5}" dt="2025-09-18T09:15:40.391" v="16871" actId="1076"/>
          <ac:spMkLst>
            <pc:docMk/>
            <pc:sldMk cId="3025712709" sldId="260"/>
            <ac:spMk id="12" creationId="{F1D9CB40-13CB-A31C-2FFF-E4F37BCDFB08}"/>
          </ac:spMkLst>
        </pc:spChg>
        <pc:spChg chg="mod">
          <ac:chgData name="Hongjun An" userId="0b78abc465e3d459" providerId="LiveId" clId="{FB558389-E04D-407F-8D86-97A7021402B5}" dt="2025-09-18T09:15:18.626" v="16864" actId="1076"/>
          <ac:spMkLst>
            <pc:docMk/>
            <pc:sldMk cId="3025712709" sldId="260"/>
            <ac:spMk id="16" creationId="{E339FAB7-2D35-5459-8982-15EB64E1F08D}"/>
          </ac:spMkLst>
        </pc:spChg>
        <pc:spChg chg="add mod">
          <ac:chgData name="Hongjun An" userId="0b78abc465e3d459" providerId="LiveId" clId="{FB558389-E04D-407F-8D86-97A7021402B5}" dt="2025-09-17T04:04:35.371" v="8417" actId="255"/>
          <ac:spMkLst>
            <pc:docMk/>
            <pc:sldMk cId="3025712709" sldId="260"/>
            <ac:spMk id="19" creationId="{E2EDB6F9-627F-BE97-F70D-F552826CB5C8}"/>
          </ac:spMkLst>
        </pc:spChg>
        <pc:spChg chg="add mod">
          <ac:chgData name="Hongjun An" userId="0b78abc465e3d459" providerId="LiveId" clId="{FB558389-E04D-407F-8D86-97A7021402B5}" dt="2025-09-18T02:45:09.246" v="12003" actId="255"/>
          <ac:spMkLst>
            <pc:docMk/>
            <pc:sldMk cId="3025712709" sldId="260"/>
            <ac:spMk id="20" creationId="{DC2193C7-BF2C-8F69-A077-7D6FC1DB8D35}"/>
          </ac:spMkLst>
        </pc:spChg>
        <pc:spChg chg="add mod">
          <ac:chgData name="Hongjun An" userId="0b78abc465e3d459" providerId="LiveId" clId="{FB558389-E04D-407F-8D86-97A7021402B5}" dt="2025-09-30T10:03:29.479" v="24520" actId="1076"/>
          <ac:spMkLst>
            <pc:docMk/>
            <pc:sldMk cId="3025712709" sldId="260"/>
            <ac:spMk id="21" creationId="{CF411571-9FC2-637A-791A-1169FBDAB49D}"/>
          </ac:spMkLst>
        </pc:spChg>
        <pc:spChg chg="add mod">
          <ac:chgData name="Hongjun An" userId="0b78abc465e3d459" providerId="LiveId" clId="{FB558389-E04D-407F-8D86-97A7021402B5}" dt="2025-09-30T10:03:29.479" v="24520" actId="1076"/>
          <ac:spMkLst>
            <pc:docMk/>
            <pc:sldMk cId="3025712709" sldId="260"/>
            <ac:spMk id="22" creationId="{37286DAC-EF01-3F3F-2FC9-76B85AF58814}"/>
          </ac:spMkLst>
        </pc:spChg>
        <pc:spChg chg="add mod">
          <ac:chgData name="Hongjun An" userId="0b78abc465e3d459" providerId="LiveId" clId="{FB558389-E04D-407F-8D86-97A7021402B5}" dt="2025-09-30T10:05:12.857" v="24580" actId="1035"/>
          <ac:spMkLst>
            <pc:docMk/>
            <pc:sldMk cId="3025712709" sldId="260"/>
            <ac:spMk id="23" creationId="{E159012F-BBC0-88C1-B776-9D1F4F10718F}"/>
          </ac:spMkLst>
        </pc:spChg>
        <pc:spChg chg="add mod">
          <ac:chgData name="Hongjun An" userId="0b78abc465e3d459" providerId="LiveId" clId="{FB558389-E04D-407F-8D86-97A7021402B5}" dt="2025-09-30T10:03:24.946" v="24519" actId="207"/>
          <ac:spMkLst>
            <pc:docMk/>
            <pc:sldMk cId="3025712709" sldId="260"/>
            <ac:spMk id="24" creationId="{847686C5-2324-8147-65B9-4CFA4C70D5BB}"/>
          </ac:spMkLst>
        </pc:spChg>
        <pc:spChg chg="add mod">
          <ac:chgData name="Hongjun An" userId="0b78abc465e3d459" providerId="LiveId" clId="{FB558389-E04D-407F-8D86-97A7021402B5}" dt="2025-09-17T04:04:35.371" v="8417" actId="255"/>
          <ac:spMkLst>
            <pc:docMk/>
            <pc:sldMk cId="3025712709" sldId="260"/>
            <ac:spMk id="26" creationId="{E0348F94-9430-FDDE-3A43-A7587942B6B4}"/>
          </ac:spMkLst>
        </pc:spChg>
        <pc:spChg chg="add del mod">
          <ac:chgData name="Hongjun An" userId="0b78abc465e3d459" providerId="LiveId" clId="{FB558389-E04D-407F-8D86-97A7021402B5}" dt="2025-09-17T04:08:04.301" v="8508" actId="1076"/>
          <ac:spMkLst>
            <pc:docMk/>
            <pc:sldMk cId="3025712709" sldId="260"/>
            <ac:spMk id="28" creationId="{60F10BDF-2D50-11EC-732E-40D9A96C9E2D}"/>
          </ac:spMkLst>
        </pc:spChg>
        <pc:spChg chg="add mod">
          <ac:chgData name="Hongjun An" userId="0b78abc465e3d459" providerId="LiveId" clId="{FB558389-E04D-407F-8D86-97A7021402B5}" dt="2025-09-18T09:16:33.989" v="16887" actId="164"/>
          <ac:spMkLst>
            <pc:docMk/>
            <pc:sldMk cId="3025712709" sldId="260"/>
            <ac:spMk id="37" creationId="{5C8E8366-3834-FE7E-6AE9-0F7DB998F453}"/>
          </ac:spMkLst>
        </pc:spChg>
        <pc:spChg chg="add mod">
          <ac:chgData name="Hongjun An" userId="0b78abc465e3d459" providerId="LiveId" clId="{FB558389-E04D-407F-8D86-97A7021402B5}" dt="2025-09-18T09:16:44.311" v="16888" actId="164"/>
          <ac:spMkLst>
            <pc:docMk/>
            <pc:sldMk cId="3025712709" sldId="260"/>
            <ac:spMk id="38" creationId="{982F7EC2-CB48-C91C-AD19-904C436F74A0}"/>
          </ac:spMkLst>
        </pc:spChg>
        <pc:spChg chg="add mod">
          <ac:chgData name="Hongjun An" userId="0b78abc465e3d459" providerId="LiveId" clId="{FB558389-E04D-407F-8D86-97A7021402B5}" dt="2025-09-30T10:05:01.131" v="24577" actId="1036"/>
          <ac:spMkLst>
            <pc:docMk/>
            <pc:sldMk cId="3025712709" sldId="260"/>
            <ac:spMk id="44" creationId="{D74E829D-1C85-A987-C086-D14BA98C1AA4}"/>
          </ac:spMkLst>
        </pc:spChg>
        <pc:grpChg chg="mod">
          <ac:chgData name="Hongjun An" userId="0b78abc465e3d459" providerId="LiveId" clId="{FB558389-E04D-407F-8D86-97A7021402B5}" dt="2025-09-17T04:04:35.371" v="8417" actId="255"/>
          <ac:grpSpMkLst>
            <pc:docMk/>
            <pc:sldMk cId="3025712709" sldId="260"/>
            <ac:grpSpMk id="2" creationId="{2DC28786-5469-B1B4-8112-EB42F14DDA34}"/>
          </ac:grpSpMkLst>
        </pc:grpChg>
        <pc:grpChg chg="add mod ord">
          <ac:chgData name="Hongjun An" userId="0b78abc465e3d459" providerId="LiveId" clId="{FB558389-E04D-407F-8D86-97A7021402B5}" dt="2025-09-18T09:16:44.311" v="16888" actId="164"/>
          <ac:grpSpMkLst>
            <pc:docMk/>
            <pc:sldMk cId="3025712709" sldId="260"/>
            <ac:grpSpMk id="4" creationId="{FEF554B3-4D63-9465-BA87-21FC2B3E28E2}"/>
          </ac:grpSpMkLst>
        </pc:grpChg>
        <pc:grpChg chg="add mod">
          <ac:chgData name="Hongjun An" userId="0b78abc465e3d459" providerId="LiveId" clId="{FB558389-E04D-407F-8D86-97A7021402B5}" dt="2025-09-18T09:16:33.989" v="16887" actId="164"/>
          <ac:grpSpMkLst>
            <pc:docMk/>
            <pc:sldMk cId="3025712709" sldId="260"/>
            <ac:grpSpMk id="13" creationId="{3E0BFD18-2F6E-0AA3-6DB9-60DC412268F4}"/>
          </ac:grpSpMkLst>
        </pc:grpChg>
        <pc:grpChg chg="add del mod">
          <ac:chgData name="Hongjun An" userId="0b78abc465e3d459" providerId="LiveId" clId="{FB558389-E04D-407F-8D86-97A7021402B5}" dt="2025-09-17T04:08:01.071" v="8507" actId="6549"/>
          <ac:grpSpMkLst>
            <pc:docMk/>
            <pc:sldMk cId="3025712709" sldId="260"/>
            <ac:grpSpMk id="14" creationId="{638FBF2A-152F-CA0F-E1AF-7E42A6FD5A66}"/>
          </ac:grpSpMkLst>
        </pc:grpChg>
        <pc:grpChg chg="add mod">
          <ac:chgData name="Hongjun An" userId="0b78abc465e3d459" providerId="LiveId" clId="{FB558389-E04D-407F-8D86-97A7021402B5}" dt="2025-09-19T04:50:30.037" v="17954" actId="164"/>
          <ac:grpSpMkLst>
            <pc:docMk/>
            <pc:sldMk cId="3025712709" sldId="260"/>
            <ac:grpSpMk id="29" creationId="{C1D79472-CF94-78E7-BAEC-6F8B0E829A10}"/>
          </ac:grpSpMkLst>
        </pc:grpChg>
        <pc:grpChg chg="add mod">
          <ac:chgData name="Hongjun An" userId="0b78abc465e3d459" providerId="LiveId" clId="{FB558389-E04D-407F-8D86-97A7021402B5}" dt="2025-09-19T04:50:30.037" v="17954" actId="164"/>
          <ac:grpSpMkLst>
            <pc:docMk/>
            <pc:sldMk cId="3025712709" sldId="260"/>
            <ac:grpSpMk id="35" creationId="{2E8F3CBB-ECBD-31F8-D07E-CA5EF0DA17FA}"/>
          </ac:grpSpMkLst>
        </pc:grpChg>
        <pc:grpChg chg="add mod">
          <ac:chgData name="Hongjun An" userId="0b78abc465e3d459" providerId="LiveId" clId="{FB558389-E04D-407F-8D86-97A7021402B5}" dt="2025-09-18T09:16:33.989" v="16887" actId="164"/>
          <ac:grpSpMkLst>
            <pc:docMk/>
            <pc:sldMk cId="3025712709" sldId="260"/>
            <ac:grpSpMk id="39" creationId="{C4F972B8-0FB5-6BB9-A61F-DED91786D122}"/>
          </ac:grpSpMkLst>
        </pc:grpChg>
        <pc:grpChg chg="add mod">
          <ac:chgData name="Hongjun An" userId="0b78abc465e3d459" providerId="LiveId" clId="{FB558389-E04D-407F-8D86-97A7021402B5}" dt="2025-09-18T09:16:44.311" v="16888" actId="164"/>
          <ac:grpSpMkLst>
            <pc:docMk/>
            <pc:sldMk cId="3025712709" sldId="260"/>
            <ac:grpSpMk id="40" creationId="{8FAC53A5-BE1E-9969-06C7-23298ECA8DF3}"/>
          </ac:grpSpMkLst>
        </pc:grpChg>
        <pc:picChg chg="mod">
          <ac:chgData name="Hongjun An" userId="0b78abc465e3d459" providerId="LiveId" clId="{FB558389-E04D-407F-8D86-97A7021402B5}" dt="2025-09-19T04:50:13.497" v="17947" actId="1076"/>
          <ac:picMkLst>
            <pc:docMk/>
            <pc:sldMk cId="3025712709" sldId="260"/>
            <ac:picMk id="3" creationId="{670C9D2A-1991-4176-01AB-7F5E0CF18F2E}"/>
          </ac:picMkLst>
        </pc:picChg>
        <pc:picChg chg="mod">
          <ac:chgData name="Hongjun An" userId="0b78abc465e3d459" providerId="LiveId" clId="{FB558389-E04D-407F-8D86-97A7021402B5}" dt="2025-09-17T04:07:58.358" v="8506" actId="20577"/>
          <ac:picMkLst>
            <pc:docMk/>
            <pc:sldMk cId="3025712709" sldId="260"/>
            <ac:picMk id="6" creationId="{19B15052-69D7-C66E-F49A-D4A8226C438E}"/>
          </ac:picMkLst>
        </pc:picChg>
        <pc:picChg chg="mod">
          <ac:chgData name="Hongjun An" userId="0b78abc465e3d459" providerId="LiveId" clId="{FB558389-E04D-407F-8D86-97A7021402B5}" dt="2025-09-17T04:08:01.071" v="8507" actId="6549"/>
          <ac:picMkLst>
            <pc:docMk/>
            <pc:sldMk cId="3025712709" sldId="260"/>
            <ac:picMk id="27" creationId="{66D3D1DF-8F3B-F1FB-A4C7-51DC3086C090}"/>
          </ac:picMkLst>
        </pc:picChg>
        <pc:cxnChg chg="mod">
          <ac:chgData name="Hongjun An" userId="0b78abc465e3d459" providerId="LiveId" clId="{FB558389-E04D-407F-8D86-97A7021402B5}" dt="2025-09-18T09:15:54.628" v="16876" actId="1036"/>
          <ac:cxnSpMkLst>
            <pc:docMk/>
            <pc:sldMk cId="3025712709" sldId="260"/>
            <ac:cxnSpMk id="11" creationId="{A2774A2F-91BB-75FE-B9A3-8D04A62D98EB}"/>
          </ac:cxnSpMkLst>
        </pc:cxnChg>
        <pc:cxnChg chg="mod">
          <ac:chgData name="Hongjun An" userId="0b78abc465e3d459" providerId="LiveId" clId="{FB558389-E04D-407F-8D86-97A7021402B5}" dt="2025-09-18T09:15:36.338" v="16870" actId="693"/>
          <ac:cxnSpMkLst>
            <pc:docMk/>
            <pc:sldMk cId="3025712709" sldId="260"/>
            <ac:cxnSpMk id="15" creationId="{1D8EE434-F0EB-01AA-96FD-F8DD65E71FBF}"/>
          </ac:cxnSpMkLst>
        </pc:cxnChg>
        <pc:cxnChg chg="mod">
          <ac:chgData name="Hongjun An" userId="0b78abc465e3d459" providerId="LiveId" clId="{FB558389-E04D-407F-8D86-97A7021402B5}" dt="2025-09-17T04:04:35.371" v="8417" actId="255"/>
          <ac:cxnSpMkLst>
            <pc:docMk/>
            <pc:sldMk cId="3025712709" sldId="260"/>
            <ac:cxnSpMk id="25" creationId="{9FBAF2DC-A290-3F50-3DAB-038C0529EA3B}"/>
          </ac:cxnSpMkLst>
        </pc:cxnChg>
        <pc:cxnChg chg="add mod">
          <ac:chgData name="Hongjun An" userId="0b78abc465e3d459" providerId="LiveId" clId="{FB558389-E04D-407F-8D86-97A7021402B5}" dt="2025-09-18T09:16:44.311" v="16888" actId="164"/>
          <ac:cxnSpMkLst>
            <pc:docMk/>
            <pc:sldMk cId="3025712709" sldId="260"/>
            <ac:cxnSpMk id="30" creationId="{BF65456E-8F41-E5E1-84DD-0695ADDD4B32}"/>
          </ac:cxnSpMkLst>
        </pc:cxnChg>
        <pc:cxnChg chg="add mod">
          <ac:chgData name="Hongjun An" userId="0b78abc465e3d459" providerId="LiveId" clId="{FB558389-E04D-407F-8D86-97A7021402B5}" dt="2025-09-19T04:50:30.037" v="17954" actId="164"/>
          <ac:cxnSpMkLst>
            <pc:docMk/>
            <pc:sldMk cId="3025712709" sldId="260"/>
            <ac:cxnSpMk id="31" creationId="{B05D2872-B161-5AB3-24C1-740925BA457B}"/>
          </ac:cxnSpMkLst>
        </pc:cxnChg>
        <pc:cxnChg chg="add mod">
          <ac:chgData name="Hongjun An" userId="0b78abc465e3d459" providerId="LiveId" clId="{FB558389-E04D-407F-8D86-97A7021402B5}" dt="2025-09-18T09:16:33.989" v="16887" actId="164"/>
          <ac:cxnSpMkLst>
            <pc:docMk/>
            <pc:sldMk cId="3025712709" sldId="260"/>
            <ac:cxnSpMk id="36" creationId="{E26D2FDA-52CF-ECF4-4243-CE227AFA9044}"/>
          </ac:cxnSpMkLst>
        </pc:cxnChg>
      </pc:sldChg>
      <pc:sldChg chg="add del">
        <pc:chgData name="Hongjun An" userId="0b78abc465e3d459" providerId="LiveId" clId="{FB558389-E04D-407F-8D86-97A7021402B5}" dt="2025-09-16T02:50:33.278" v="1225" actId="47"/>
        <pc:sldMkLst>
          <pc:docMk/>
          <pc:sldMk cId="147946150" sldId="261"/>
        </pc:sldMkLst>
      </pc:sldChg>
      <pc:sldChg chg="addSp delSp modSp add mod modClrScheme chgLayout">
        <pc:chgData name="Hongjun An" userId="0b78abc465e3d459" providerId="LiveId" clId="{FB558389-E04D-407F-8D86-97A7021402B5}" dt="2025-09-30T10:06:36.838" v="24583" actId="1076"/>
        <pc:sldMkLst>
          <pc:docMk/>
          <pc:sldMk cId="2222915732" sldId="261"/>
        </pc:sldMkLst>
        <pc:spChg chg="add del mod">
          <ac:chgData name="Hongjun An" userId="0b78abc465e3d459" providerId="LiveId" clId="{FB558389-E04D-407F-8D86-97A7021402B5}" dt="2025-09-19T05:01:11.196" v="18146" actId="20577"/>
          <ac:spMkLst>
            <pc:docMk/>
            <pc:sldMk cId="2222915732" sldId="261"/>
            <ac:spMk id="4" creationId="{4E44FD1F-7DB4-66F2-AA11-F5EAAF261768}"/>
          </ac:spMkLst>
        </pc:spChg>
        <pc:spChg chg="add mod">
          <ac:chgData name="Hongjun An" userId="0b78abc465e3d459" providerId="LiveId" clId="{FB558389-E04D-407F-8D86-97A7021402B5}" dt="2025-09-17T05:45:21.322" v="10833" actId="1037"/>
          <ac:spMkLst>
            <pc:docMk/>
            <pc:sldMk cId="2222915732" sldId="261"/>
            <ac:spMk id="5" creationId="{03A05D83-23AF-8BAD-F94F-B2BFB5F51A34}"/>
          </ac:spMkLst>
        </pc:spChg>
        <pc:spChg chg="add mod">
          <ac:chgData name="Hongjun An" userId="0b78abc465e3d459" providerId="LiveId" clId="{FB558389-E04D-407F-8D86-97A7021402B5}" dt="2025-09-19T05:02:10.030" v="18160" actId="164"/>
          <ac:spMkLst>
            <pc:docMk/>
            <pc:sldMk cId="2222915732" sldId="261"/>
            <ac:spMk id="6" creationId="{86EFAD0B-2945-1EF7-47C2-20440719B521}"/>
          </ac:spMkLst>
        </pc:spChg>
        <pc:spChg chg="mod">
          <ac:chgData name="Hongjun An" userId="0b78abc465e3d459" providerId="LiveId" clId="{FB558389-E04D-407F-8D86-97A7021402B5}" dt="2025-09-30T10:06:31.309" v="24581" actId="255"/>
          <ac:spMkLst>
            <pc:docMk/>
            <pc:sldMk cId="2222915732" sldId="261"/>
            <ac:spMk id="22" creationId="{FBD48D11-1AFD-827A-7B6E-DA6DD83C1224}"/>
          </ac:spMkLst>
        </pc:spChg>
        <pc:spChg chg="mod">
          <ac:chgData name="Hongjun An" userId="0b78abc465e3d459" providerId="LiveId" clId="{FB558389-E04D-407F-8D86-97A7021402B5}" dt="2025-09-30T10:06:31.309" v="24581" actId="255"/>
          <ac:spMkLst>
            <pc:docMk/>
            <pc:sldMk cId="2222915732" sldId="261"/>
            <ac:spMk id="23" creationId="{EACEBA96-78A3-C5D6-1519-E4C8B5E7E495}"/>
          </ac:spMkLst>
        </pc:spChg>
        <pc:spChg chg="mod">
          <ac:chgData name="Hongjun An" userId="0b78abc465e3d459" providerId="LiveId" clId="{FB558389-E04D-407F-8D86-97A7021402B5}" dt="2025-09-30T10:06:36.838" v="24583" actId="1076"/>
          <ac:spMkLst>
            <pc:docMk/>
            <pc:sldMk cId="2222915732" sldId="261"/>
            <ac:spMk id="26" creationId="{C04837DF-00B2-F30E-4617-D1CE8662936D}"/>
          </ac:spMkLst>
        </pc:spChg>
        <pc:spChg chg="mod">
          <ac:chgData name="Hongjun An" userId="0b78abc465e3d459" providerId="LiveId" clId="{FB558389-E04D-407F-8D86-97A7021402B5}" dt="2025-09-19T04:58:13.512" v="18105" actId="1076"/>
          <ac:spMkLst>
            <pc:docMk/>
            <pc:sldMk cId="2222915732" sldId="261"/>
            <ac:spMk id="46" creationId="{B5F762F6-F52C-7D46-6DA9-555EDEF84DC1}"/>
          </ac:spMkLst>
        </pc:spChg>
        <pc:spChg chg="mod">
          <ac:chgData name="Hongjun An" userId="0b78abc465e3d459" providerId="LiveId" clId="{FB558389-E04D-407F-8D86-97A7021402B5}" dt="2025-09-17T02:03:34.432" v="8063" actId="2085"/>
          <ac:spMkLst>
            <pc:docMk/>
            <pc:sldMk cId="2222915732" sldId="261"/>
            <ac:spMk id="50" creationId="{D46F8479-3CBC-47FA-152B-FD0023AB2109}"/>
          </ac:spMkLst>
        </pc:spChg>
        <pc:spChg chg="mod">
          <ac:chgData name="Hongjun An" userId="0b78abc465e3d459" providerId="LiveId" clId="{FB558389-E04D-407F-8D86-97A7021402B5}" dt="2025-09-17T02:03:24.838" v="8062" actId="208"/>
          <ac:spMkLst>
            <pc:docMk/>
            <pc:sldMk cId="2222915732" sldId="261"/>
            <ac:spMk id="51" creationId="{2472A17F-02DA-AF3C-EF1E-81963EF215DC}"/>
          </ac:spMkLst>
        </pc:spChg>
        <pc:spChg chg="mod">
          <ac:chgData name="Hongjun An" userId="0b78abc465e3d459" providerId="LiveId" clId="{FB558389-E04D-407F-8D86-97A7021402B5}" dt="2025-09-17T04:18:26.268" v="8755" actId="1076"/>
          <ac:spMkLst>
            <pc:docMk/>
            <pc:sldMk cId="2222915732" sldId="261"/>
            <ac:spMk id="52" creationId="{98A15B48-494A-7E27-5288-8987CD94B52A}"/>
          </ac:spMkLst>
        </pc:spChg>
        <pc:spChg chg="mod">
          <ac:chgData name="Hongjun An" userId="0b78abc465e3d459" providerId="LiveId" clId="{FB558389-E04D-407F-8D86-97A7021402B5}" dt="2025-09-17T04:18:23.771" v="8754" actId="1076"/>
          <ac:spMkLst>
            <pc:docMk/>
            <pc:sldMk cId="2222915732" sldId="261"/>
            <ac:spMk id="53" creationId="{00B8286D-D2FC-675C-4A09-ECC49E5E7CFC}"/>
          </ac:spMkLst>
        </pc:spChg>
        <pc:spChg chg="mod">
          <ac:chgData name="Hongjun An" userId="0b78abc465e3d459" providerId="LiveId" clId="{FB558389-E04D-407F-8D86-97A7021402B5}" dt="2025-09-17T04:18:36.340" v="8763" actId="1076"/>
          <ac:spMkLst>
            <pc:docMk/>
            <pc:sldMk cId="2222915732" sldId="261"/>
            <ac:spMk id="54" creationId="{393444DB-98C2-C7D7-4C7D-819878327FA0}"/>
          </ac:spMkLst>
        </pc:spChg>
        <pc:spChg chg="mod">
          <ac:chgData name="Hongjun An" userId="0b78abc465e3d459" providerId="LiveId" clId="{FB558389-E04D-407F-8D86-97A7021402B5}" dt="2025-09-17T04:18:36.340" v="8763" actId="1076"/>
          <ac:spMkLst>
            <pc:docMk/>
            <pc:sldMk cId="2222915732" sldId="261"/>
            <ac:spMk id="55" creationId="{BFA9F7E3-4E0D-69CE-657C-A3B4A5A87E32}"/>
          </ac:spMkLst>
        </pc:spChg>
        <pc:spChg chg="mod">
          <ac:chgData name="Hongjun An" userId="0b78abc465e3d459" providerId="LiveId" clId="{FB558389-E04D-407F-8D86-97A7021402B5}" dt="2025-09-17T04:18:40.475" v="8764" actId="1076"/>
          <ac:spMkLst>
            <pc:docMk/>
            <pc:sldMk cId="2222915732" sldId="261"/>
            <ac:spMk id="56" creationId="{6E20B0FB-0A30-6496-184C-7676A9D09803}"/>
          </ac:spMkLst>
        </pc:spChg>
        <pc:spChg chg="mod">
          <ac:chgData name="Hongjun An" userId="0b78abc465e3d459" providerId="LiveId" clId="{FB558389-E04D-407F-8D86-97A7021402B5}" dt="2025-09-17T04:18:40.475" v="8764" actId="1076"/>
          <ac:spMkLst>
            <pc:docMk/>
            <pc:sldMk cId="2222915732" sldId="261"/>
            <ac:spMk id="57" creationId="{911F6253-EAA8-8BA1-4AC7-52E70E7D7843}"/>
          </ac:spMkLst>
        </pc:spChg>
        <pc:spChg chg="mod">
          <ac:chgData name="Hongjun An" userId="0b78abc465e3d459" providerId="LiveId" clId="{FB558389-E04D-407F-8D86-97A7021402B5}" dt="2025-09-17T04:18:45.827" v="8765" actId="1076"/>
          <ac:spMkLst>
            <pc:docMk/>
            <pc:sldMk cId="2222915732" sldId="261"/>
            <ac:spMk id="58" creationId="{F52DDA33-A9F1-7701-39FF-B0323D8C0BD9}"/>
          </ac:spMkLst>
        </pc:spChg>
        <pc:spChg chg="mod">
          <ac:chgData name="Hongjun An" userId="0b78abc465e3d459" providerId="LiveId" clId="{FB558389-E04D-407F-8D86-97A7021402B5}" dt="2025-09-17T04:18:45.827" v="8765" actId="1076"/>
          <ac:spMkLst>
            <pc:docMk/>
            <pc:sldMk cId="2222915732" sldId="261"/>
            <ac:spMk id="59" creationId="{74D724E0-1712-F76F-4200-0DD7DE735984}"/>
          </ac:spMkLst>
        </pc:spChg>
        <pc:spChg chg="mod">
          <ac:chgData name="Hongjun An" userId="0b78abc465e3d459" providerId="LiveId" clId="{FB558389-E04D-407F-8D86-97A7021402B5}" dt="2025-09-17T02:03:47.302" v="8068" actId="2085"/>
          <ac:spMkLst>
            <pc:docMk/>
            <pc:sldMk cId="2222915732" sldId="261"/>
            <ac:spMk id="64" creationId="{7F21209D-0907-E08E-B984-44559CA8F24A}"/>
          </ac:spMkLst>
        </pc:spChg>
        <pc:spChg chg="mod">
          <ac:chgData name="Hongjun An" userId="0b78abc465e3d459" providerId="LiveId" clId="{FB558389-E04D-407F-8D86-97A7021402B5}" dt="2025-09-30T10:06:31.309" v="24581" actId="255"/>
          <ac:spMkLst>
            <pc:docMk/>
            <pc:sldMk cId="2222915732" sldId="261"/>
            <ac:spMk id="71" creationId="{BD6C9384-0644-F3F0-E6B2-A88A79A8E782}"/>
          </ac:spMkLst>
        </pc:spChg>
        <pc:grpChg chg="add mod">
          <ac:chgData name="Hongjun An" userId="0b78abc465e3d459" providerId="LiveId" clId="{FB558389-E04D-407F-8D86-97A7021402B5}" dt="2025-09-30T10:06:31.309" v="24581" actId="255"/>
          <ac:grpSpMkLst>
            <pc:docMk/>
            <pc:sldMk cId="2222915732" sldId="261"/>
            <ac:grpSpMk id="8" creationId="{66445074-127A-D9A2-D925-EE8271AA92E2}"/>
          </ac:grpSpMkLst>
        </pc:grpChg>
        <pc:grpChg chg="mod">
          <ac:chgData name="Hongjun An" userId="0b78abc465e3d459" providerId="LiveId" clId="{FB558389-E04D-407F-8D86-97A7021402B5}" dt="2025-09-30T10:06:31.309" v="24581" actId="255"/>
          <ac:grpSpMkLst>
            <pc:docMk/>
            <pc:sldMk cId="2222915732" sldId="261"/>
            <ac:grpSpMk id="9" creationId="{71D7D9BB-B124-5340-EE55-7F5EBD4B1244}"/>
          </ac:grpSpMkLst>
        </pc:grpChg>
        <pc:grpChg chg="add mod">
          <ac:chgData name="Hongjun An" userId="0b78abc465e3d459" providerId="LiveId" clId="{FB558389-E04D-407F-8D86-97A7021402B5}" dt="2025-09-19T05:02:10.030" v="18160" actId="164"/>
          <ac:grpSpMkLst>
            <pc:docMk/>
            <pc:sldMk cId="2222915732" sldId="261"/>
            <ac:grpSpMk id="10" creationId="{F9E04063-B8DC-B85D-9A09-0CC1EE669FD7}"/>
          </ac:grpSpMkLst>
        </pc:grpChg>
        <pc:grpChg chg="add mod">
          <ac:chgData name="Hongjun An" userId="0b78abc465e3d459" providerId="LiveId" clId="{FB558389-E04D-407F-8D86-97A7021402B5}" dt="2025-09-19T04:57:50.024" v="18080" actId="1076"/>
          <ac:grpSpMkLst>
            <pc:docMk/>
            <pc:sldMk cId="2222915732" sldId="261"/>
            <ac:grpSpMk id="43" creationId="{09D82DDE-A035-EC40-23A5-3D015A75BADA}"/>
          </ac:grpSpMkLst>
        </pc:grpChg>
        <pc:grpChg chg="mod">
          <ac:chgData name="Hongjun An" userId="0b78abc465e3d459" providerId="LiveId" clId="{FB558389-E04D-407F-8D86-97A7021402B5}" dt="2025-09-19T05:01:31.591" v="18149" actId="1076"/>
          <ac:grpSpMkLst>
            <pc:docMk/>
            <pc:sldMk cId="2222915732" sldId="261"/>
            <ac:grpSpMk id="49" creationId="{4A9CE21A-C4C4-1C9F-84D5-F0B2D781DA28}"/>
          </ac:grpSpMkLst>
        </pc:grpChg>
        <pc:grpChg chg="add mod">
          <ac:chgData name="Hongjun An" userId="0b78abc465e3d459" providerId="LiveId" clId="{FB558389-E04D-407F-8D86-97A7021402B5}" dt="2025-09-19T05:02:10.030" v="18160" actId="164"/>
          <ac:grpSpMkLst>
            <pc:docMk/>
            <pc:sldMk cId="2222915732" sldId="261"/>
            <ac:grpSpMk id="137" creationId="{E6CBF221-5ABD-BDC8-DCCE-F3213F59CD4F}"/>
          </ac:grpSpMkLst>
        </pc:grpChg>
        <pc:picChg chg="mod">
          <ac:chgData name="Hongjun An" userId="0b78abc465e3d459" providerId="LiveId" clId="{FB558389-E04D-407F-8D86-97A7021402B5}" dt="2025-09-30T10:06:31.309" v="24581" actId="255"/>
          <ac:picMkLst>
            <pc:docMk/>
            <pc:sldMk cId="2222915732" sldId="261"/>
            <ac:picMk id="24" creationId="{D62EAA90-D88C-7B9B-12B9-DE9C243BDE4B}"/>
          </ac:picMkLst>
        </pc:picChg>
        <pc:picChg chg="mod">
          <ac:chgData name="Hongjun An" userId="0b78abc465e3d459" providerId="LiveId" clId="{FB558389-E04D-407F-8D86-97A7021402B5}" dt="2025-09-19T05:01:20.304" v="18148" actId="1037"/>
          <ac:picMkLst>
            <pc:docMk/>
            <pc:sldMk cId="2222915732" sldId="261"/>
            <ac:picMk id="44" creationId="{543159B8-57E7-683D-79B8-1C163FDA800D}"/>
          </ac:picMkLst>
        </pc:picChg>
        <pc:picChg chg="mod">
          <ac:chgData name="Hongjun An" userId="0b78abc465e3d459" providerId="LiveId" clId="{FB558389-E04D-407F-8D86-97A7021402B5}" dt="2025-09-19T05:01:44.551" v="18152" actId="1076"/>
          <ac:picMkLst>
            <pc:docMk/>
            <pc:sldMk cId="2222915732" sldId="261"/>
            <ac:picMk id="45" creationId="{78114AFE-0EDD-7815-6A76-F92AFF0DAFC8}"/>
          </ac:picMkLst>
        </pc:picChg>
        <pc:picChg chg="mod topLvl">
          <ac:chgData name="Hongjun An" userId="0b78abc465e3d459" providerId="LiveId" clId="{FB558389-E04D-407F-8D86-97A7021402B5}" dt="2025-09-19T03:11:07.867" v="17252" actId="164"/>
          <ac:picMkLst>
            <pc:docMk/>
            <pc:sldMk cId="2222915732" sldId="261"/>
            <ac:picMk id="47" creationId="{AF8D7A23-F8B9-7072-C35F-5329FF3608D6}"/>
          </ac:picMkLst>
        </pc:picChg>
        <pc:picChg chg="mod topLvl">
          <ac:chgData name="Hongjun An" userId="0b78abc465e3d459" providerId="LiveId" clId="{FB558389-E04D-407F-8D86-97A7021402B5}" dt="2025-09-19T03:11:07.867" v="17252" actId="164"/>
          <ac:picMkLst>
            <pc:docMk/>
            <pc:sldMk cId="2222915732" sldId="261"/>
            <ac:picMk id="48" creationId="{CAAF61AF-1333-4080-8BA4-BC9CA2472043}"/>
          </ac:picMkLst>
        </pc:picChg>
        <pc:picChg chg="mod">
          <ac:chgData name="Hongjun An" userId="0b78abc465e3d459" providerId="LiveId" clId="{FB558389-E04D-407F-8D86-97A7021402B5}" dt="2025-09-30T10:06:31.309" v="24581" actId="255"/>
          <ac:picMkLst>
            <pc:docMk/>
            <pc:sldMk cId="2222915732" sldId="261"/>
            <ac:picMk id="69" creationId="{7F847191-0BFE-BE0B-4F00-DC14B554243F}"/>
          </ac:picMkLst>
        </pc:picChg>
        <pc:picChg chg="mod">
          <ac:chgData name="Hongjun An" userId="0b78abc465e3d459" providerId="LiveId" clId="{FB558389-E04D-407F-8D86-97A7021402B5}" dt="2025-09-19T04:57:32.026" v="18074"/>
          <ac:picMkLst>
            <pc:docMk/>
            <pc:sldMk cId="2222915732" sldId="261"/>
            <ac:picMk id="87" creationId="{EEB73FA0-309D-9D01-A545-83CD2F970460}"/>
          </ac:picMkLst>
        </pc:picChg>
        <pc:picChg chg="mod">
          <ac:chgData name="Hongjun An" userId="0b78abc465e3d459" providerId="LiveId" clId="{FB558389-E04D-407F-8D86-97A7021402B5}" dt="2025-09-19T04:58:03.508" v="18098" actId="1036"/>
          <ac:picMkLst>
            <pc:docMk/>
            <pc:sldMk cId="2222915732" sldId="261"/>
            <ac:picMk id="88" creationId="{3BB9E99E-3D7B-7DE6-8F57-CECB9B49DEA0}"/>
          </ac:picMkLst>
        </pc:picChg>
        <pc:cxnChg chg="mod">
          <ac:chgData name="Hongjun An" userId="0b78abc465e3d459" providerId="LiveId" clId="{FB558389-E04D-407F-8D86-97A7021402B5}" dt="2025-09-17T04:18:28.954" v="8761" actId="1035"/>
          <ac:cxnSpMkLst>
            <pc:docMk/>
            <pc:sldMk cId="2222915732" sldId="261"/>
            <ac:cxnSpMk id="60" creationId="{06872606-05D2-F2EC-25E2-47C3EEA81E44}"/>
          </ac:cxnSpMkLst>
        </pc:cxnChg>
        <pc:cxnChg chg="mod">
          <ac:chgData name="Hongjun An" userId="0b78abc465e3d459" providerId="LiveId" clId="{FB558389-E04D-407F-8D86-97A7021402B5}" dt="2025-09-17T04:18:31.707" v="8762" actId="1076"/>
          <ac:cxnSpMkLst>
            <pc:docMk/>
            <pc:sldMk cId="2222915732" sldId="261"/>
            <ac:cxnSpMk id="61" creationId="{E072F3F0-0518-AF29-2827-FA973B7F3841}"/>
          </ac:cxnSpMkLst>
        </pc:cxnChg>
        <pc:cxnChg chg="mod">
          <ac:chgData name="Hongjun An" userId="0b78abc465e3d459" providerId="LiveId" clId="{FB558389-E04D-407F-8D86-97A7021402B5}" dt="2025-09-17T04:18:45.827" v="8765" actId="1076"/>
          <ac:cxnSpMkLst>
            <pc:docMk/>
            <pc:sldMk cId="2222915732" sldId="261"/>
            <ac:cxnSpMk id="62" creationId="{0429BFE2-FE64-7B6D-537C-557F9271A01A}"/>
          </ac:cxnSpMkLst>
        </pc:cxnChg>
        <pc:cxnChg chg="mod">
          <ac:chgData name="Hongjun An" userId="0b78abc465e3d459" providerId="LiveId" clId="{FB558389-E04D-407F-8D86-97A7021402B5}" dt="2025-09-17T04:18:40.475" v="8764" actId="1076"/>
          <ac:cxnSpMkLst>
            <pc:docMk/>
            <pc:sldMk cId="2222915732" sldId="261"/>
            <ac:cxnSpMk id="65" creationId="{B8165C06-19C1-CFCF-97EF-114FCA4EA5FB}"/>
          </ac:cxnSpMkLst>
        </pc:cxnChg>
        <pc:cxnChg chg="mod">
          <ac:chgData name="Hongjun An" userId="0b78abc465e3d459" providerId="LiveId" clId="{FB558389-E04D-407F-8D86-97A7021402B5}" dt="2025-09-17T04:18:54.234" v="8767" actId="14100"/>
          <ac:cxnSpMkLst>
            <pc:docMk/>
            <pc:sldMk cId="2222915732" sldId="261"/>
            <ac:cxnSpMk id="66" creationId="{542441F2-E134-6925-5DFC-B5EBC2EA64EA}"/>
          </ac:cxnSpMkLst>
        </pc:cxnChg>
        <pc:cxnChg chg="mod">
          <ac:chgData name="Hongjun An" userId="0b78abc465e3d459" providerId="LiveId" clId="{FB558389-E04D-407F-8D86-97A7021402B5}" dt="2025-09-17T04:18:50.204" v="8766" actId="1076"/>
          <ac:cxnSpMkLst>
            <pc:docMk/>
            <pc:sldMk cId="2222915732" sldId="261"/>
            <ac:cxnSpMk id="68" creationId="{447D389D-F1FA-F913-084A-4D900CB04E0E}"/>
          </ac:cxnSpMkLst>
        </pc:cxnChg>
        <pc:cxnChg chg="mod">
          <ac:chgData name="Hongjun An" userId="0b78abc465e3d459" providerId="LiveId" clId="{FB558389-E04D-407F-8D86-97A7021402B5}" dt="2025-09-19T04:58:21.359" v="18107" actId="14100"/>
          <ac:cxnSpMkLst>
            <pc:docMk/>
            <pc:sldMk cId="2222915732" sldId="261"/>
            <ac:cxnSpMk id="70" creationId="{951CC77D-C079-D4B1-D0E0-EE7DCBB82416}"/>
          </ac:cxnSpMkLst>
        </pc:cxnChg>
        <pc:cxnChg chg="mod">
          <ac:chgData name="Hongjun An" userId="0b78abc465e3d459" providerId="LiveId" clId="{FB558389-E04D-407F-8D86-97A7021402B5}" dt="2025-09-19T04:58:24.592" v="18108" actId="14100"/>
          <ac:cxnSpMkLst>
            <pc:docMk/>
            <pc:sldMk cId="2222915732" sldId="261"/>
            <ac:cxnSpMk id="84" creationId="{676B3E1E-EBF3-C52F-7B52-06170288364B}"/>
          </ac:cxnSpMkLst>
        </pc:cxnChg>
        <pc:cxnChg chg="mod">
          <ac:chgData name="Hongjun An" userId="0b78abc465e3d459" providerId="LiveId" clId="{FB558389-E04D-407F-8D86-97A7021402B5}" dt="2025-09-19T04:58:33.559" v="18111" actId="14100"/>
          <ac:cxnSpMkLst>
            <pc:docMk/>
            <pc:sldMk cId="2222915732" sldId="261"/>
            <ac:cxnSpMk id="85" creationId="{8E7F584F-941E-3E56-24E4-7F7181E90645}"/>
          </ac:cxnSpMkLst>
        </pc:cxnChg>
        <pc:cxnChg chg="mod">
          <ac:chgData name="Hongjun An" userId="0b78abc465e3d459" providerId="LiveId" clId="{FB558389-E04D-407F-8D86-97A7021402B5}" dt="2025-09-19T04:58:31.224" v="18110" actId="14100"/>
          <ac:cxnSpMkLst>
            <pc:docMk/>
            <pc:sldMk cId="2222915732" sldId="261"/>
            <ac:cxnSpMk id="86" creationId="{5F49CC0D-0013-BC0A-4603-ED1CE85664C8}"/>
          </ac:cxnSpMkLst>
        </pc:cxnChg>
        <pc:cxnChg chg="mod">
          <ac:chgData name="Hongjun An" userId="0b78abc465e3d459" providerId="LiveId" clId="{FB558389-E04D-407F-8D86-97A7021402B5}" dt="2025-09-19T05:01:03.822" v="18143" actId="14100"/>
          <ac:cxnSpMkLst>
            <pc:docMk/>
            <pc:sldMk cId="2222915732" sldId="261"/>
            <ac:cxnSpMk id="89" creationId="{07B9488B-4F6E-EB60-58CC-2FA038AEF5FC}"/>
          </ac:cxnSpMkLst>
        </pc:cxnChg>
        <pc:cxnChg chg="mod">
          <ac:chgData name="Hongjun An" userId="0b78abc465e3d459" providerId="LiveId" clId="{FB558389-E04D-407F-8D86-97A7021402B5}" dt="2025-09-19T05:01:06.807" v="18144" actId="14100"/>
          <ac:cxnSpMkLst>
            <pc:docMk/>
            <pc:sldMk cId="2222915732" sldId="261"/>
            <ac:cxnSpMk id="90" creationId="{6B410ECD-9C5B-2A67-3FCB-C8CF9BEDAD2C}"/>
          </ac:cxnSpMkLst>
        </pc:cxnChg>
        <pc:cxnChg chg="mod">
          <ac:chgData name="Hongjun An" userId="0b78abc465e3d459" providerId="LiveId" clId="{FB558389-E04D-407F-8D86-97A7021402B5}" dt="2025-09-19T05:00:58.095" v="18140" actId="14100"/>
          <ac:cxnSpMkLst>
            <pc:docMk/>
            <pc:sldMk cId="2222915732" sldId="261"/>
            <ac:cxnSpMk id="94" creationId="{BA3A4735-4BF7-A697-EC9F-C86A222847D7}"/>
          </ac:cxnSpMkLst>
        </pc:cxnChg>
        <pc:cxnChg chg="mod">
          <ac:chgData name="Hongjun An" userId="0b78abc465e3d459" providerId="LiveId" clId="{FB558389-E04D-407F-8D86-97A7021402B5}" dt="2025-09-19T05:00:55.367" v="18139" actId="14100"/>
          <ac:cxnSpMkLst>
            <pc:docMk/>
            <pc:sldMk cId="2222915732" sldId="261"/>
            <ac:cxnSpMk id="95" creationId="{F5BCC45C-7940-6DD6-527A-55D9AF71C963}"/>
          </ac:cxnSpMkLst>
        </pc:cxnChg>
        <pc:cxnChg chg="mod">
          <ac:chgData name="Hongjun An" userId="0b78abc465e3d459" providerId="LiveId" clId="{FB558389-E04D-407F-8D86-97A7021402B5}" dt="2025-09-19T05:00:48.967" v="18138" actId="14100"/>
          <ac:cxnSpMkLst>
            <pc:docMk/>
            <pc:sldMk cId="2222915732" sldId="261"/>
            <ac:cxnSpMk id="96" creationId="{727BFFFD-1C90-D4B7-6B8A-EA015932616C}"/>
          </ac:cxnSpMkLst>
        </pc:cxnChg>
        <pc:cxnChg chg="mod">
          <ac:chgData name="Hongjun An" userId="0b78abc465e3d459" providerId="LiveId" clId="{FB558389-E04D-407F-8D86-97A7021402B5}" dt="2025-09-19T05:00:41.184" v="18137" actId="14100"/>
          <ac:cxnSpMkLst>
            <pc:docMk/>
            <pc:sldMk cId="2222915732" sldId="261"/>
            <ac:cxnSpMk id="97" creationId="{EB290AFF-2B24-9A1A-1201-C856898FE680}"/>
          </ac:cxnSpMkLst>
        </pc:cxnChg>
        <pc:cxnChg chg="mod">
          <ac:chgData name="Hongjun An" userId="0b78abc465e3d459" providerId="LiveId" clId="{FB558389-E04D-407F-8D86-97A7021402B5}" dt="2025-09-19T05:00:38.680" v="18136" actId="14100"/>
          <ac:cxnSpMkLst>
            <pc:docMk/>
            <pc:sldMk cId="2222915732" sldId="261"/>
            <ac:cxnSpMk id="98" creationId="{F927AA45-BA6F-4DAC-197A-A7485F7584B3}"/>
          </ac:cxnSpMkLst>
        </pc:cxnChg>
        <pc:cxnChg chg="mod">
          <ac:chgData name="Hongjun An" userId="0b78abc465e3d459" providerId="LiveId" clId="{FB558389-E04D-407F-8D86-97A7021402B5}" dt="2025-09-19T05:00:36.183" v="18135" actId="14100"/>
          <ac:cxnSpMkLst>
            <pc:docMk/>
            <pc:sldMk cId="2222915732" sldId="261"/>
            <ac:cxnSpMk id="99" creationId="{995B8E5E-3546-3B26-A98B-4586FB854145}"/>
          </ac:cxnSpMkLst>
        </pc:cxnChg>
        <pc:cxnChg chg="add del mod">
          <ac:chgData name="Hongjun An" userId="0b78abc465e3d459" providerId="LiveId" clId="{FB558389-E04D-407F-8D86-97A7021402B5}" dt="2025-09-19T05:00:32.906" v="18134" actId="478"/>
          <ac:cxnSpMkLst>
            <pc:docMk/>
            <pc:sldMk cId="2222915732" sldId="261"/>
            <ac:cxnSpMk id="100" creationId="{0002D0E9-5729-00A0-7E27-CD15616E1CE9}"/>
          </ac:cxnSpMkLst>
        </pc:cxnChg>
      </pc:sldChg>
      <pc:sldChg chg="addSp delSp modSp add del mod modClrScheme chgLayout">
        <pc:chgData name="Hongjun An" userId="0b78abc465e3d459" providerId="LiveId" clId="{FB558389-E04D-407F-8D86-97A7021402B5}" dt="2025-09-17T04:24:26.597" v="8920" actId="47"/>
        <pc:sldMkLst>
          <pc:docMk/>
          <pc:sldMk cId="1311649259" sldId="262"/>
        </pc:sldMkLst>
      </pc:sldChg>
      <pc:sldChg chg="addSp delSp modSp add mod modClrScheme chgLayout">
        <pc:chgData name="Hongjun An" userId="0b78abc465e3d459" providerId="LiveId" clId="{FB558389-E04D-407F-8D86-97A7021402B5}" dt="2025-10-01T07:46:24.930" v="26856" actId="14100"/>
        <pc:sldMkLst>
          <pc:docMk/>
          <pc:sldMk cId="691210102" sldId="263"/>
        </pc:sldMkLst>
        <pc:spChg chg="mod">
          <ac:chgData name="Hongjun An" userId="0b78abc465e3d459" providerId="LiveId" clId="{FB558389-E04D-407F-8D86-97A7021402B5}" dt="2025-09-23T08:34:00.789" v="20645" actId="1037"/>
          <ac:spMkLst>
            <pc:docMk/>
            <pc:sldMk cId="691210102" sldId="263"/>
            <ac:spMk id="3" creationId="{877BA78D-0926-3BF7-A14E-EB6779A34D97}"/>
          </ac:spMkLst>
        </pc:spChg>
        <pc:spChg chg="add mod topLvl">
          <ac:chgData name="Hongjun An" userId="0b78abc465e3d459" providerId="LiveId" clId="{FB558389-E04D-407F-8D86-97A7021402B5}" dt="2025-10-01T07:42:04.739" v="26818" actId="164"/>
          <ac:spMkLst>
            <pc:docMk/>
            <pc:sldMk cId="691210102" sldId="263"/>
            <ac:spMk id="18" creationId="{7542F78D-9B89-493A-378A-9726E2F9B855}"/>
          </ac:spMkLst>
        </pc:spChg>
        <pc:spChg chg="del mod topLvl">
          <ac:chgData name="Hongjun An" userId="0b78abc465e3d459" providerId="LiveId" clId="{FB558389-E04D-407F-8D86-97A7021402B5}" dt="2025-10-01T07:37:40.607" v="26713" actId="478"/>
          <ac:spMkLst>
            <pc:docMk/>
            <pc:sldMk cId="691210102" sldId="263"/>
            <ac:spMk id="22" creationId="{14173188-FF90-71BE-4B76-F557C01D6CA6}"/>
          </ac:spMkLst>
        </pc:spChg>
        <pc:spChg chg="add mod topLvl">
          <ac:chgData name="Hongjun An" userId="0b78abc465e3d459" providerId="LiveId" clId="{FB558389-E04D-407F-8D86-97A7021402B5}" dt="2025-10-01T07:42:04.739" v="26818" actId="164"/>
          <ac:spMkLst>
            <pc:docMk/>
            <pc:sldMk cId="691210102" sldId="263"/>
            <ac:spMk id="23" creationId="{B517A7D9-8D2B-3615-F81E-D838D1D6527F}"/>
          </ac:spMkLst>
        </pc:spChg>
        <pc:spChg chg="add mod topLvl">
          <ac:chgData name="Hongjun An" userId="0b78abc465e3d459" providerId="LiveId" clId="{FB558389-E04D-407F-8D86-97A7021402B5}" dt="2025-09-16T07:36:21.130" v="6633" actId="164"/>
          <ac:spMkLst>
            <pc:docMk/>
            <pc:sldMk cId="691210102" sldId="263"/>
            <ac:spMk id="31" creationId="{0739B7AD-4307-D965-8284-976F6C2748C2}"/>
          </ac:spMkLst>
        </pc:spChg>
        <pc:spChg chg="add mod ord topLvl">
          <ac:chgData name="Hongjun An" userId="0b78abc465e3d459" providerId="LiveId" clId="{FB558389-E04D-407F-8D86-97A7021402B5}" dt="2025-09-16T07:36:21.130" v="6633" actId="164"/>
          <ac:spMkLst>
            <pc:docMk/>
            <pc:sldMk cId="691210102" sldId="263"/>
            <ac:spMk id="32" creationId="{52BEEE9D-079E-FA8C-E3E5-7A193135D3A0}"/>
          </ac:spMkLst>
        </pc:spChg>
        <pc:spChg chg="add mod topLvl">
          <ac:chgData name="Hongjun An" userId="0b78abc465e3d459" providerId="LiveId" clId="{FB558389-E04D-407F-8D86-97A7021402B5}" dt="2025-09-16T07:36:21.130" v="6633" actId="164"/>
          <ac:spMkLst>
            <pc:docMk/>
            <pc:sldMk cId="691210102" sldId="263"/>
            <ac:spMk id="33" creationId="{AD6B72AF-723A-F0F2-37B1-0976488B06AA}"/>
          </ac:spMkLst>
        </pc:spChg>
        <pc:spChg chg="add mod topLvl">
          <ac:chgData name="Hongjun An" userId="0b78abc465e3d459" providerId="LiveId" clId="{FB558389-E04D-407F-8D86-97A7021402B5}" dt="2025-10-01T07:42:04.739" v="26818" actId="164"/>
          <ac:spMkLst>
            <pc:docMk/>
            <pc:sldMk cId="691210102" sldId="263"/>
            <ac:spMk id="34" creationId="{2322E7F9-4CE3-5B96-6EB4-2940DDD9B5A4}"/>
          </ac:spMkLst>
        </pc:spChg>
        <pc:spChg chg="add mod topLvl">
          <ac:chgData name="Hongjun An" userId="0b78abc465e3d459" providerId="LiveId" clId="{FB558389-E04D-407F-8D86-97A7021402B5}" dt="2025-09-17T04:37:50.604" v="9254" actId="1076"/>
          <ac:spMkLst>
            <pc:docMk/>
            <pc:sldMk cId="691210102" sldId="263"/>
            <ac:spMk id="35" creationId="{B9BEE020-7964-D123-0C11-07157491C048}"/>
          </ac:spMkLst>
        </pc:spChg>
        <pc:spChg chg="add mod topLvl">
          <ac:chgData name="Hongjun An" userId="0b78abc465e3d459" providerId="LiveId" clId="{FB558389-E04D-407F-8D86-97A7021402B5}" dt="2025-10-01T07:42:04.739" v="26818" actId="164"/>
          <ac:spMkLst>
            <pc:docMk/>
            <pc:sldMk cId="691210102" sldId="263"/>
            <ac:spMk id="36" creationId="{DF15D308-E480-1ABF-CC87-0464793DBBEC}"/>
          </ac:spMkLst>
        </pc:spChg>
        <pc:spChg chg="mod topLvl">
          <ac:chgData name="Hongjun An" userId="0b78abc465e3d459" providerId="LiveId" clId="{FB558389-E04D-407F-8D86-97A7021402B5}" dt="2025-09-17T04:37:46.876" v="9253" actId="1076"/>
          <ac:spMkLst>
            <pc:docMk/>
            <pc:sldMk cId="691210102" sldId="263"/>
            <ac:spMk id="37" creationId="{71E870ED-C4FB-16B4-3DD9-253ACA89D428}"/>
          </ac:spMkLst>
        </pc:spChg>
        <pc:spChg chg="add mod">
          <ac:chgData name="Hongjun An" userId="0b78abc465e3d459" providerId="LiveId" clId="{FB558389-E04D-407F-8D86-97A7021402B5}" dt="2025-10-01T07:42:04.739" v="26818" actId="164"/>
          <ac:spMkLst>
            <pc:docMk/>
            <pc:sldMk cId="691210102" sldId="263"/>
            <ac:spMk id="39" creationId="{D1FA7330-0F1A-AD28-EE73-26B0A14D0894}"/>
          </ac:spMkLst>
        </pc:spChg>
        <pc:spChg chg="add mod">
          <ac:chgData name="Hongjun An" userId="0b78abc465e3d459" providerId="LiveId" clId="{FB558389-E04D-407F-8D86-97A7021402B5}" dt="2025-09-23T08:30:43.052" v="20511" actId="5793"/>
          <ac:spMkLst>
            <pc:docMk/>
            <pc:sldMk cId="691210102" sldId="263"/>
            <ac:spMk id="54" creationId="{089948B4-A488-C3CB-AE33-F00E71466E9A}"/>
          </ac:spMkLst>
        </pc:spChg>
        <pc:spChg chg="add mod">
          <ac:chgData name="Hongjun An" userId="0b78abc465e3d459" providerId="LiveId" clId="{FB558389-E04D-407F-8D86-97A7021402B5}" dt="2025-09-23T08:35:38.462" v="20660" actId="1038"/>
          <ac:spMkLst>
            <pc:docMk/>
            <pc:sldMk cId="691210102" sldId="263"/>
            <ac:spMk id="56" creationId="{DF9B856E-5992-F446-2BA3-6CB1014CF43A}"/>
          </ac:spMkLst>
        </pc:spChg>
        <pc:spChg chg="mod">
          <ac:chgData name="Hongjun An" userId="0b78abc465e3d459" providerId="LiveId" clId="{FB558389-E04D-407F-8D86-97A7021402B5}" dt="2025-10-01T07:46:10.542" v="26855" actId="207"/>
          <ac:spMkLst>
            <pc:docMk/>
            <pc:sldMk cId="691210102" sldId="263"/>
            <ac:spMk id="59" creationId="{44282924-CBAE-C67A-D1E5-0310DEBEAB47}"/>
          </ac:spMkLst>
        </pc:spChg>
        <pc:spChg chg="add mod">
          <ac:chgData name="Hongjun An" userId="0b78abc465e3d459" providerId="LiveId" clId="{FB558389-E04D-407F-8D86-97A7021402B5}" dt="2025-09-23T08:31:36.359" v="20563" actId="164"/>
          <ac:spMkLst>
            <pc:docMk/>
            <pc:sldMk cId="691210102" sldId="263"/>
            <ac:spMk id="60" creationId="{6304A0D6-0FEC-789F-B07A-3E3EB7D5F9BF}"/>
          </ac:spMkLst>
        </pc:spChg>
        <pc:spChg chg="add mod">
          <ac:chgData name="Hongjun An" userId="0b78abc465e3d459" providerId="LiveId" clId="{FB558389-E04D-407F-8D86-97A7021402B5}" dt="2025-09-23T08:32:39.346" v="20614" actId="6549"/>
          <ac:spMkLst>
            <pc:docMk/>
            <pc:sldMk cId="691210102" sldId="263"/>
            <ac:spMk id="62" creationId="{2B9EE294-CEEF-F25A-C4A6-1F8122388E13}"/>
          </ac:spMkLst>
        </pc:spChg>
        <pc:spChg chg="add mod">
          <ac:chgData name="Hongjun An" userId="0b78abc465e3d459" providerId="LiveId" clId="{FB558389-E04D-407F-8D86-97A7021402B5}" dt="2025-09-23T08:32:50.422" v="20621" actId="20577"/>
          <ac:spMkLst>
            <pc:docMk/>
            <pc:sldMk cId="691210102" sldId="263"/>
            <ac:spMk id="63" creationId="{640A4C40-5D33-4312-37C8-D401FE24089F}"/>
          </ac:spMkLst>
        </pc:spChg>
        <pc:grpChg chg="mod">
          <ac:chgData name="Hongjun An" userId="0b78abc465e3d459" providerId="LiveId" clId="{FB558389-E04D-407F-8D86-97A7021402B5}" dt="2025-09-23T08:28:17.652" v="20350" actId="554"/>
          <ac:grpSpMkLst>
            <pc:docMk/>
            <pc:sldMk cId="691210102" sldId="263"/>
            <ac:grpSpMk id="2" creationId="{652ECD22-B754-7EEB-AC88-B36095DD0510}"/>
          </ac:grpSpMkLst>
        </pc:grpChg>
        <pc:grpChg chg="del">
          <ac:chgData name="Hongjun An" userId="0b78abc465e3d459" providerId="LiveId" clId="{FB558389-E04D-407F-8D86-97A7021402B5}" dt="2025-10-01T07:41:20.392" v="26795" actId="165"/>
          <ac:grpSpMkLst>
            <pc:docMk/>
            <pc:sldMk cId="691210102" sldId="263"/>
            <ac:grpSpMk id="4" creationId="{7331352A-11FE-F87E-D5DA-A80AA42C4651}"/>
          </ac:grpSpMkLst>
        </pc:grpChg>
        <pc:grpChg chg="mod">
          <ac:chgData name="Hongjun An" userId="0b78abc465e3d459" providerId="LiveId" clId="{FB558389-E04D-407F-8D86-97A7021402B5}" dt="2025-10-01T07:46:24.930" v="26856" actId="14100"/>
          <ac:grpSpMkLst>
            <pc:docMk/>
            <pc:sldMk cId="691210102" sldId="263"/>
            <ac:grpSpMk id="19" creationId="{297FFF4E-23E0-BC24-8C03-51B4702AD856}"/>
          </ac:grpSpMkLst>
        </pc:grpChg>
        <pc:grpChg chg="add mod">
          <ac:chgData name="Hongjun An" userId="0b78abc465e3d459" providerId="LiveId" clId="{FB558389-E04D-407F-8D86-97A7021402B5}" dt="2025-09-23T08:31:36.359" v="20563" actId="164"/>
          <ac:grpSpMkLst>
            <pc:docMk/>
            <pc:sldMk cId="691210102" sldId="263"/>
            <ac:grpSpMk id="55" creationId="{9F0338E8-E336-2DF4-579F-D2B21A69E92E}"/>
          </ac:grpSpMkLst>
        </pc:grpChg>
        <pc:grpChg chg="add mod">
          <ac:chgData name="Hongjun An" userId="0b78abc465e3d459" providerId="LiveId" clId="{FB558389-E04D-407F-8D86-97A7021402B5}" dt="2025-09-23T08:31:36.359" v="20563" actId="164"/>
          <ac:grpSpMkLst>
            <pc:docMk/>
            <pc:sldMk cId="691210102" sldId="263"/>
            <ac:grpSpMk id="61" creationId="{2F770656-5732-B45A-837A-6658091C38C0}"/>
          </ac:grpSpMkLst>
        </pc:grpChg>
        <pc:picChg chg="mod topLvl">
          <ac:chgData name="Hongjun An" userId="0b78abc465e3d459" providerId="LiveId" clId="{FB558389-E04D-407F-8D86-97A7021402B5}" dt="2025-10-01T07:42:04.739" v="26818" actId="164"/>
          <ac:picMkLst>
            <pc:docMk/>
            <pc:sldMk cId="691210102" sldId="263"/>
            <ac:picMk id="5" creationId="{22E7618C-AB55-B6FA-6AD8-0ADC1B625234}"/>
          </ac:picMkLst>
        </pc:picChg>
        <pc:picChg chg="mod topLvl modCrop">
          <ac:chgData name="Hongjun An" userId="0b78abc465e3d459" providerId="LiveId" clId="{FB558389-E04D-407F-8D86-97A7021402B5}" dt="2025-10-01T07:42:04.739" v="26818" actId="164"/>
          <ac:picMkLst>
            <pc:docMk/>
            <pc:sldMk cId="691210102" sldId="263"/>
            <ac:picMk id="6" creationId="{1D4999FB-3BD1-C3B3-4481-14790E1C9824}"/>
          </ac:picMkLst>
        </pc:picChg>
        <pc:picChg chg="mod topLvl modCrop">
          <ac:chgData name="Hongjun An" userId="0b78abc465e3d459" providerId="LiveId" clId="{FB558389-E04D-407F-8D86-97A7021402B5}" dt="2025-10-01T07:42:04.739" v="26818" actId="164"/>
          <ac:picMkLst>
            <pc:docMk/>
            <pc:sldMk cId="691210102" sldId="263"/>
            <ac:picMk id="10" creationId="{3AF6F048-2A80-1BAE-EE53-3E081D02B3CD}"/>
          </ac:picMkLst>
        </pc:picChg>
        <pc:picChg chg="mod topLvl">
          <ac:chgData name="Hongjun An" userId="0b78abc465e3d459" providerId="LiveId" clId="{FB558389-E04D-407F-8D86-97A7021402B5}" dt="2025-10-01T07:42:04.739" v="26818" actId="164"/>
          <ac:picMkLst>
            <pc:docMk/>
            <pc:sldMk cId="691210102" sldId="263"/>
            <ac:picMk id="12" creationId="{E19AD71D-C0EF-4050-67FD-7D1BDCD1EE9F}"/>
          </ac:picMkLst>
        </pc:picChg>
        <pc:picChg chg="mod modCrop">
          <ac:chgData name="Hongjun An" userId="0b78abc465e3d459" providerId="LiveId" clId="{FB558389-E04D-407F-8D86-97A7021402B5}" dt="2025-10-01T07:41:51.086" v="26816" actId="1038"/>
          <ac:picMkLst>
            <pc:docMk/>
            <pc:sldMk cId="691210102" sldId="263"/>
            <ac:picMk id="13" creationId="{E3C5F38A-9AEC-0615-ABCC-3325EA34BB3A}"/>
          </ac:picMkLst>
        </pc:picChg>
        <pc:picChg chg="mod modCrop">
          <ac:chgData name="Hongjun An" userId="0b78abc465e3d459" providerId="LiveId" clId="{FB558389-E04D-407F-8D86-97A7021402B5}" dt="2025-10-01T07:42:39.008" v="26822" actId="1037"/>
          <ac:picMkLst>
            <pc:docMk/>
            <pc:sldMk cId="691210102" sldId="263"/>
            <ac:picMk id="14" creationId="{7F0123AA-421B-FA32-A602-223BBCD1BD04}"/>
          </ac:picMkLst>
        </pc:picChg>
        <pc:picChg chg="del mod topLvl">
          <ac:chgData name="Hongjun An" userId="0b78abc465e3d459" providerId="LiveId" clId="{FB558389-E04D-407F-8D86-97A7021402B5}" dt="2025-10-01T07:37:38.258" v="26712" actId="478"/>
          <ac:picMkLst>
            <pc:docMk/>
            <pc:sldMk cId="691210102" sldId="263"/>
            <ac:picMk id="15" creationId="{12A80D6A-C4E2-295C-6793-06D3076B640C}"/>
          </ac:picMkLst>
        </pc:picChg>
        <pc:picChg chg="del mod">
          <ac:chgData name="Hongjun An" userId="0b78abc465e3d459" providerId="LiveId" clId="{FB558389-E04D-407F-8D86-97A7021402B5}" dt="2025-10-01T07:37:38.258" v="26712" actId="478"/>
          <ac:picMkLst>
            <pc:docMk/>
            <pc:sldMk cId="691210102" sldId="263"/>
            <ac:picMk id="16" creationId="{04D41F35-846D-4629-6461-AE2650AE4329}"/>
          </ac:picMkLst>
        </pc:picChg>
        <pc:picChg chg="del mod topLvl">
          <ac:chgData name="Hongjun An" userId="0b78abc465e3d459" providerId="LiveId" clId="{FB558389-E04D-407F-8D86-97A7021402B5}" dt="2025-10-01T07:37:38.258" v="26712" actId="478"/>
          <ac:picMkLst>
            <pc:docMk/>
            <pc:sldMk cId="691210102" sldId="263"/>
            <ac:picMk id="17" creationId="{F2FA0330-AB33-EF58-B7B6-827E29EB9455}"/>
          </ac:picMkLst>
        </pc:picChg>
        <pc:picChg chg="add mod">
          <ac:chgData name="Hongjun An" userId="0b78abc465e3d459" providerId="LiveId" clId="{FB558389-E04D-407F-8D86-97A7021402B5}" dt="2025-10-01T07:41:51.086" v="26816" actId="1038"/>
          <ac:picMkLst>
            <pc:docMk/>
            <pc:sldMk cId="691210102" sldId="263"/>
            <ac:picMk id="20" creationId="{1533C6F8-6D2F-652E-A1A9-2539FB59A23C}"/>
          </ac:picMkLst>
        </pc:picChg>
        <pc:picChg chg="add mod">
          <ac:chgData name="Hongjun An" userId="0b78abc465e3d459" providerId="LiveId" clId="{FB558389-E04D-407F-8D86-97A7021402B5}" dt="2025-10-01T07:42:04.739" v="26818" actId="164"/>
          <ac:picMkLst>
            <pc:docMk/>
            <pc:sldMk cId="691210102" sldId="263"/>
            <ac:picMk id="21" creationId="{95899232-01DE-2BEA-928A-8F5D0074091E}"/>
          </ac:picMkLst>
        </pc:picChg>
        <pc:picChg chg="mod">
          <ac:chgData name="Hongjun An" userId="0b78abc465e3d459" providerId="LiveId" clId="{FB558389-E04D-407F-8D86-97A7021402B5}" dt="2025-09-17T04:38:28.029" v="9275" actId="14100"/>
          <ac:picMkLst>
            <pc:docMk/>
            <pc:sldMk cId="691210102" sldId="263"/>
            <ac:picMk id="24" creationId="{6A594A38-D0F9-89E0-1F20-AA1D439693F9}"/>
          </ac:picMkLst>
        </pc:picChg>
        <pc:picChg chg="mod topLvl">
          <ac:chgData name="Hongjun An" userId="0b78abc465e3d459" providerId="LiveId" clId="{FB558389-E04D-407F-8D86-97A7021402B5}" dt="2025-09-17T04:38:00.275" v="9257" actId="14100"/>
          <ac:picMkLst>
            <pc:docMk/>
            <pc:sldMk cId="691210102" sldId="263"/>
            <ac:picMk id="25" creationId="{90E2A779-551F-2062-2E39-D3CD82546958}"/>
          </ac:picMkLst>
        </pc:picChg>
        <pc:picChg chg="mod">
          <ac:chgData name="Hongjun An" userId="0b78abc465e3d459" providerId="LiveId" clId="{FB558389-E04D-407F-8D86-97A7021402B5}" dt="2025-09-17T04:38:39.654" v="9277" actId="1037"/>
          <ac:picMkLst>
            <pc:docMk/>
            <pc:sldMk cId="691210102" sldId="263"/>
            <ac:picMk id="26" creationId="{587EC92A-6D4C-1F4C-BC57-2F0B613D27B3}"/>
          </ac:picMkLst>
        </pc:picChg>
        <pc:picChg chg="mod ord topLvl">
          <ac:chgData name="Hongjun An" userId="0b78abc465e3d459" providerId="LiveId" clId="{FB558389-E04D-407F-8D86-97A7021402B5}" dt="2025-09-16T07:36:21.130" v="6633" actId="164"/>
          <ac:picMkLst>
            <pc:docMk/>
            <pc:sldMk cId="691210102" sldId="263"/>
            <ac:picMk id="27" creationId="{D2DB1119-8E5D-9722-BAC6-63D386977129}"/>
          </ac:picMkLst>
        </pc:picChg>
        <pc:picChg chg="mod ord">
          <ac:chgData name="Hongjun An" userId="0b78abc465e3d459" providerId="LiveId" clId="{FB558389-E04D-407F-8D86-97A7021402B5}" dt="2025-09-24T09:32:01.363" v="22628" actId="14100"/>
          <ac:picMkLst>
            <pc:docMk/>
            <pc:sldMk cId="691210102" sldId="263"/>
            <ac:picMk id="28" creationId="{DDA10ABF-875B-7AF6-F8E4-7C8286C130E9}"/>
          </ac:picMkLst>
        </pc:picChg>
        <pc:picChg chg="mod ord">
          <ac:chgData name="Hongjun An" userId="0b78abc465e3d459" providerId="LiveId" clId="{FB558389-E04D-407F-8D86-97A7021402B5}" dt="2025-10-01T07:42:10.514" v="26819" actId="1036"/>
          <ac:picMkLst>
            <pc:docMk/>
            <pc:sldMk cId="691210102" sldId="263"/>
            <ac:picMk id="29" creationId="{EF79DCFE-371E-7A22-6ACC-308AAEABA5AB}"/>
          </ac:picMkLst>
        </pc:picChg>
        <pc:picChg chg="mod">
          <ac:chgData name="Hongjun An" userId="0b78abc465e3d459" providerId="LiveId" clId="{FB558389-E04D-407F-8D86-97A7021402B5}" dt="2025-09-17T04:38:42.273" v="9278" actId="1037"/>
          <ac:picMkLst>
            <pc:docMk/>
            <pc:sldMk cId="691210102" sldId="263"/>
            <ac:picMk id="30" creationId="{4C539AAE-E579-90F5-95DC-118799FF1FD6}"/>
          </ac:picMkLst>
        </pc:picChg>
        <pc:picChg chg="add mod modCrop">
          <ac:chgData name="Hongjun An" userId="0b78abc465e3d459" providerId="LiveId" clId="{FB558389-E04D-407F-8D86-97A7021402B5}" dt="2025-10-01T07:40:03.396" v="26772" actId="732"/>
          <ac:picMkLst>
            <pc:docMk/>
            <pc:sldMk cId="691210102" sldId="263"/>
            <ac:picMk id="38" creationId="{3EC3BBE7-7456-87FC-9E5B-ECADDA13BBE6}"/>
          </ac:picMkLst>
        </pc:picChg>
        <pc:picChg chg="mod">
          <ac:chgData name="Hongjun An" userId="0b78abc465e3d459" providerId="LiveId" clId="{FB558389-E04D-407F-8D86-97A7021402B5}" dt="2025-09-17T04:38:32.444" v="9276" actId="14100"/>
          <ac:picMkLst>
            <pc:docMk/>
            <pc:sldMk cId="691210102" sldId="263"/>
            <ac:picMk id="43" creationId="{B58E681B-6CD8-C628-0216-17870373BD32}"/>
          </ac:picMkLst>
        </pc:picChg>
        <pc:picChg chg="mod">
          <ac:chgData name="Hongjun An" userId="0b78abc465e3d459" providerId="LiveId" clId="{FB558389-E04D-407F-8D86-97A7021402B5}" dt="2025-09-17T04:37:05.988" v="9241" actId="14100"/>
          <ac:picMkLst>
            <pc:docMk/>
            <pc:sldMk cId="691210102" sldId="263"/>
            <ac:picMk id="44" creationId="{BD182E5A-2438-6F83-40A4-EC3D9466E5E5}"/>
          </ac:picMkLst>
        </pc:picChg>
        <pc:picChg chg="add mod">
          <ac:chgData name="Hongjun An" userId="0b78abc465e3d459" providerId="LiveId" clId="{FB558389-E04D-407F-8D86-97A7021402B5}" dt="2025-10-01T07:43:08.738" v="26823" actId="1038"/>
          <ac:picMkLst>
            <pc:docMk/>
            <pc:sldMk cId="691210102" sldId="263"/>
            <ac:picMk id="47" creationId="{727B6C59-D3A7-7BF6-FF6E-04B754764990}"/>
          </ac:picMkLst>
        </pc:picChg>
        <pc:picChg chg="add mod">
          <ac:chgData name="Hongjun An" userId="0b78abc465e3d459" providerId="LiveId" clId="{FB558389-E04D-407F-8D86-97A7021402B5}" dt="2025-09-23T08:07:15.553" v="19724" actId="164"/>
          <ac:picMkLst>
            <pc:docMk/>
            <pc:sldMk cId="691210102" sldId="263"/>
            <ac:picMk id="50" creationId="{CDB4D8E1-EAC5-059F-5A3F-49A0C8AC8DE1}"/>
          </ac:picMkLst>
        </pc:picChg>
        <pc:picChg chg="add mod">
          <ac:chgData name="Hongjun An" userId="0b78abc465e3d459" providerId="LiveId" clId="{FB558389-E04D-407F-8D86-97A7021402B5}" dt="2025-09-23T08:07:15.553" v="19724" actId="164"/>
          <ac:picMkLst>
            <pc:docMk/>
            <pc:sldMk cId="691210102" sldId="263"/>
            <ac:picMk id="51" creationId="{3576AF2F-97B3-DB3B-492C-366316DB6A28}"/>
          </ac:picMkLst>
        </pc:picChg>
        <pc:picChg chg="add mod">
          <ac:chgData name="Hongjun An" userId="0b78abc465e3d459" providerId="LiveId" clId="{FB558389-E04D-407F-8D86-97A7021402B5}" dt="2025-09-24T08:22:50.977" v="21161" actId="1038"/>
          <ac:picMkLst>
            <pc:docMk/>
            <pc:sldMk cId="691210102" sldId="263"/>
            <ac:picMk id="52" creationId="{59E648FF-84A6-99E4-D907-907175331736}"/>
          </ac:picMkLst>
        </pc:picChg>
      </pc:sldChg>
      <pc:sldChg chg="modSp add del mod">
        <pc:chgData name="Hongjun An" userId="0b78abc465e3d459" providerId="LiveId" clId="{FB558389-E04D-407F-8D86-97A7021402B5}" dt="2025-09-16T02:50:33.278" v="1225" actId="47"/>
        <pc:sldMkLst>
          <pc:docMk/>
          <pc:sldMk cId="2274662677" sldId="263"/>
        </pc:sldMkLst>
      </pc:sldChg>
      <pc:sldChg chg="add del">
        <pc:chgData name="Hongjun An" userId="0b78abc465e3d459" providerId="LiveId" clId="{FB558389-E04D-407F-8D86-97A7021402B5}" dt="2025-09-16T02:50:33.278" v="1225" actId="47"/>
        <pc:sldMkLst>
          <pc:docMk/>
          <pc:sldMk cId="132036743" sldId="264"/>
        </pc:sldMkLst>
      </pc:sldChg>
      <pc:sldChg chg="addSp delSp modSp add mod modClrScheme chgLayout">
        <pc:chgData name="Hongjun An" userId="0b78abc465e3d459" providerId="LiveId" clId="{FB558389-E04D-407F-8D86-97A7021402B5}" dt="2025-10-02T08:41:37.557" v="26936" actId="1035"/>
        <pc:sldMkLst>
          <pc:docMk/>
          <pc:sldMk cId="990312178" sldId="264"/>
        </pc:sldMkLst>
        <pc:spChg chg="mod">
          <ac:chgData name="Hongjun An" userId="0b78abc465e3d459" providerId="LiveId" clId="{FB558389-E04D-407F-8D86-97A7021402B5}" dt="2025-10-02T08:41:37.557" v="26936" actId="1035"/>
          <ac:spMkLst>
            <pc:docMk/>
            <pc:sldMk cId="990312178" sldId="264"/>
            <ac:spMk id="3" creationId="{AC02EC0B-1ADE-7E61-C38A-8E6FCFA53F21}"/>
          </ac:spMkLst>
        </pc:spChg>
        <pc:spChg chg="add mod">
          <ac:chgData name="Hongjun An" userId="0b78abc465e3d459" providerId="LiveId" clId="{FB558389-E04D-407F-8D86-97A7021402B5}" dt="2025-10-01T07:26:20.797" v="26707" actId="255"/>
          <ac:spMkLst>
            <pc:docMk/>
            <pc:sldMk cId="990312178" sldId="264"/>
            <ac:spMk id="7" creationId="{1C21C2BD-1E85-F413-E0B2-444D89B5978B}"/>
          </ac:spMkLst>
        </pc:spChg>
        <pc:spChg chg="add mod">
          <ac:chgData name="Hongjun An" userId="0b78abc465e3d459" providerId="LiveId" clId="{FB558389-E04D-407F-8D86-97A7021402B5}" dt="2025-10-01T06:10:16.509" v="26605" actId="20577"/>
          <ac:spMkLst>
            <pc:docMk/>
            <pc:sldMk cId="990312178" sldId="264"/>
            <ac:spMk id="8" creationId="{502F0D18-5B04-766C-0F90-E199162CA315}"/>
          </ac:spMkLst>
        </pc:spChg>
        <pc:spChg chg="add mod">
          <ac:chgData name="Hongjun An" userId="0b78abc465e3d459" providerId="LiveId" clId="{FB558389-E04D-407F-8D86-97A7021402B5}" dt="2025-09-30T10:09:54.875" v="24593" actId="1035"/>
          <ac:spMkLst>
            <pc:docMk/>
            <pc:sldMk cId="990312178" sldId="264"/>
            <ac:spMk id="17" creationId="{DD1BEA87-973A-5556-2E66-A3294190B177}"/>
          </ac:spMkLst>
        </pc:spChg>
        <pc:spChg chg="add mod">
          <ac:chgData name="Hongjun An" userId="0b78abc465e3d459" providerId="LiveId" clId="{FB558389-E04D-407F-8D86-97A7021402B5}" dt="2025-09-30T10:09:54.875" v="24593" actId="1035"/>
          <ac:spMkLst>
            <pc:docMk/>
            <pc:sldMk cId="990312178" sldId="264"/>
            <ac:spMk id="20" creationId="{8FC99297-77ED-3C4B-6572-341A4DA80473}"/>
          </ac:spMkLst>
        </pc:spChg>
        <pc:picChg chg="add mod">
          <ac:chgData name="Hongjun An" userId="0b78abc465e3d459" providerId="LiveId" clId="{FB558389-E04D-407F-8D86-97A7021402B5}" dt="2025-09-30T10:09:54.875" v="24593" actId="1035"/>
          <ac:picMkLst>
            <pc:docMk/>
            <pc:sldMk cId="990312178" sldId="264"/>
            <ac:picMk id="2" creationId="{44506677-E5CA-139E-70FE-16E75569577B}"/>
          </ac:picMkLst>
        </pc:picChg>
        <pc:picChg chg="add mod">
          <ac:chgData name="Hongjun An" userId="0b78abc465e3d459" providerId="LiveId" clId="{FB558389-E04D-407F-8D86-97A7021402B5}" dt="2025-09-30T10:10:10.997" v="24594" actId="14100"/>
          <ac:picMkLst>
            <pc:docMk/>
            <pc:sldMk cId="990312178" sldId="264"/>
            <ac:picMk id="12" creationId="{CEDDDF5C-C5DA-6C17-5C1F-64A6246C8FC2}"/>
          </ac:picMkLst>
        </pc:picChg>
        <pc:picChg chg="add mod modCrop">
          <ac:chgData name="Hongjun An" userId="0b78abc465e3d459" providerId="LiveId" clId="{FB558389-E04D-407F-8D86-97A7021402B5}" dt="2025-10-01T07:46:48.425" v="26858" actId="14100"/>
          <ac:picMkLst>
            <pc:docMk/>
            <pc:sldMk cId="990312178" sldId="264"/>
            <ac:picMk id="19" creationId="{5F8E0A7B-B117-11B7-0259-874B01779705}"/>
          </ac:picMkLst>
        </pc:picChg>
      </pc:sldChg>
      <pc:sldChg chg="addSp delSp modSp add mod modClrScheme chgLayout">
        <pc:chgData name="Hongjun An" userId="0b78abc465e3d459" providerId="LiveId" clId="{FB558389-E04D-407F-8D86-97A7021402B5}" dt="2025-10-02T09:15:32.244" v="26943" actId="20577"/>
        <pc:sldMkLst>
          <pc:docMk/>
          <pc:sldMk cId="1699299268" sldId="265"/>
        </pc:sldMkLst>
        <pc:spChg chg="mod">
          <ac:chgData name="Hongjun An" userId="0b78abc465e3d459" providerId="LiveId" clId="{FB558389-E04D-407F-8D86-97A7021402B5}" dt="2025-10-01T07:47:39.424" v="26865" actId="1036"/>
          <ac:spMkLst>
            <pc:docMk/>
            <pc:sldMk cId="1699299268" sldId="265"/>
            <ac:spMk id="3" creationId="{671E5C31-852B-B5D8-9BFD-7A5FD7D0E135}"/>
          </ac:spMkLst>
        </pc:spChg>
        <pc:spChg chg="add mod">
          <ac:chgData name="Hongjun An" userId="0b78abc465e3d459" providerId="LiveId" clId="{FB558389-E04D-407F-8D86-97A7021402B5}" dt="2025-10-02T09:15:32.244" v="26943" actId="20577"/>
          <ac:spMkLst>
            <pc:docMk/>
            <pc:sldMk cId="1699299268" sldId="265"/>
            <ac:spMk id="4" creationId="{4C41EBF7-F0D6-0FF9-6BC5-BCCADA29BA8A}"/>
          </ac:spMkLst>
        </pc:spChg>
        <pc:spChg chg="mod">
          <ac:chgData name="Hongjun An" userId="0b78abc465e3d459" providerId="LiveId" clId="{FB558389-E04D-407F-8D86-97A7021402B5}" dt="2025-09-18T08:12:35.314" v="15419" actId="6549"/>
          <ac:spMkLst>
            <pc:docMk/>
            <pc:sldMk cId="1699299268" sldId="265"/>
            <ac:spMk id="13" creationId="{A8094401-B869-A942-7919-348890D78F35}"/>
          </ac:spMkLst>
        </pc:spChg>
        <pc:spChg chg="add mod">
          <ac:chgData name="Hongjun An" userId="0b78abc465e3d459" providerId="LiveId" clId="{FB558389-E04D-407F-8D86-97A7021402B5}" dt="2025-09-18T08:12:35.314" v="15419" actId="6549"/>
          <ac:spMkLst>
            <pc:docMk/>
            <pc:sldMk cId="1699299268" sldId="265"/>
            <ac:spMk id="14" creationId="{26563E15-C01B-A366-C766-A8F71B743E3B}"/>
          </ac:spMkLst>
        </pc:spChg>
        <pc:spChg chg="add mod">
          <ac:chgData name="Hongjun An" userId="0b78abc465e3d459" providerId="LiveId" clId="{FB558389-E04D-407F-8D86-97A7021402B5}" dt="2025-09-17T05:17:36.012" v="10059" actId="6549"/>
          <ac:spMkLst>
            <pc:docMk/>
            <pc:sldMk cId="1699299268" sldId="265"/>
            <ac:spMk id="16" creationId="{7A068213-632C-380C-D544-A7B154F8A63F}"/>
          </ac:spMkLst>
        </pc:spChg>
        <pc:spChg chg="add mod">
          <ac:chgData name="Hongjun An" userId="0b78abc465e3d459" providerId="LiveId" clId="{FB558389-E04D-407F-8D86-97A7021402B5}" dt="2025-09-17T05:15:41.433" v="10024" actId="255"/>
          <ac:spMkLst>
            <pc:docMk/>
            <pc:sldMk cId="1699299268" sldId="265"/>
            <ac:spMk id="17" creationId="{F8199719-94DB-9625-D71C-5ACB09E99E86}"/>
          </ac:spMkLst>
        </pc:spChg>
        <pc:spChg chg="add mod">
          <ac:chgData name="Hongjun An" userId="0b78abc465e3d459" providerId="LiveId" clId="{FB558389-E04D-407F-8D86-97A7021402B5}" dt="2025-09-17T05:16:16.703" v="10031" actId="1076"/>
          <ac:spMkLst>
            <pc:docMk/>
            <pc:sldMk cId="1699299268" sldId="265"/>
            <ac:spMk id="20" creationId="{2A711F46-FB0E-DF50-2F7A-F6524D99EE1E}"/>
          </ac:spMkLst>
        </pc:spChg>
        <pc:spChg chg="add mod">
          <ac:chgData name="Hongjun An" userId="0b78abc465e3d459" providerId="LiveId" clId="{FB558389-E04D-407F-8D86-97A7021402B5}" dt="2025-09-18T08:15:22.443" v="15494" actId="208"/>
          <ac:spMkLst>
            <pc:docMk/>
            <pc:sldMk cId="1699299268" sldId="265"/>
            <ac:spMk id="21" creationId="{0C4DAA0A-866C-64AA-5B05-B61D79DAC9C5}"/>
          </ac:spMkLst>
        </pc:spChg>
        <pc:spChg chg="add mod">
          <ac:chgData name="Hongjun An" userId="0b78abc465e3d459" providerId="LiveId" clId="{FB558389-E04D-407F-8D86-97A7021402B5}" dt="2025-09-18T08:12:41.451" v="15420" actId="207"/>
          <ac:spMkLst>
            <pc:docMk/>
            <pc:sldMk cId="1699299268" sldId="265"/>
            <ac:spMk id="22" creationId="{42E2CB55-4F32-DCAE-A3DC-413C7C5F10C6}"/>
          </ac:spMkLst>
        </pc:spChg>
        <pc:spChg chg="add mod">
          <ac:chgData name="Hongjun An" userId="0b78abc465e3d459" providerId="LiveId" clId="{FB558389-E04D-407F-8D86-97A7021402B5}" dt="2025-09-17T05:15:25.281" v="10022" actId="164"/>
          <ac:spMkLst>
            <pc:docMk/>
            <pc:sldMk cId="1699299268" sldId="265"/>
            <ac:spMk id="24" creationId="{0DF6F1D9-400A-56B5-8ED3-8F0DA0BA769B}"/>
          </ac:spMkLst>
        </pc:spChg>
        <pc:spChg chg="add mod">
          <ac:chgData name="Hongjun An" userId="0b78abc465e3d459" providerId="LiveId" clId="{FB558389-E04D-407F-8D86-97A7021402B5}" dt="2025-09-19T03:16:59.768" v="17536" actId="207"/>
          <ac:spMkLst>
            <pc:docMk/>
            <pc:sldMk cId="1699299268" sldId="265"/>
            <ac:spMk id="25" creationId="{B31AC05C-1E31-D086-A914-706F6086A78E}"/>
          </ac:spMkLst>
        </pc:spChg>
        <pc:spChg chg="add mod">
          <ac:chgData name="Hongjun An" userId="0b78abc465e3d459" providerId="LiveId" clId="{FB558389-E04D-407F-8D86-97A7021402B5}" dt="2025-09-18T08:13:19.002" v="15430" actId="6549"/>
          <ac:spMkLst>
            <pc:docMk/>
            <pc:sldMk cId="1699299268" sldId="265"/>
            <ac:spMk id="26" creationId="{C3EA1F7E-BC95-75AC-F44C-E2162A7FA293}"/>
          </ac:spMkLst>
        </pc:spChg>
        <pc:spChg chg="add mod">
          <ac:chgData name="Hongjun An" userId="0b78abc465e3d459" providerId="LiveId" clId="{FB558389-E04D-407F-8D86-97A7021402B5}" dt="2025-10-02T08:42:12.853" v="26937" actId="20577"/>
          <ac:spMkLst>
            <pc:docMk/>
            <pc:sldMk cId="1699299268" sldId="265"/>
            <ac:spMk id="27" creationId="{E7693C82-FC82-6680-E9CA-C54F9A41B275}"/>
          </ac:spMkLst>
        </pc:spChg>
        <pc:spChg chg="add mod">
          <ac:chgData name="Hongjun An" userId="0b78abc465e3d459" providerId="LiveId" clId="{FB558389-E04D-407F-8D86-97A7021402B5}" dt="2025-10-02T08:42:12.853" v="26937" actId="20577"/>
          <ac:spMkLst>
            <pc:docMk/>
            <pc:sldMk cId="1699299268" sldId="265"/>
            <ac:spMk id="29" creationId="{83ECF12F-43DB-5F5E-B3FC-682C2CCC4F47}"/>
          </ac:spMkLst>
        </pc:spChg>
        <pc:spChg chg="add mod">
          <ac:chgData name="Hongjun An" userId="0b78abc465e3d459" providerId="LiveId" clId="{FB558389-E04D-407F-8D86-97A7021402B5}" dt="2025-10-02T08:42:20.301" v="26942" actId="207"/>
          <ac:spMkLst>
            <pc:docMk/>
            <pc:sldMk cId="1699299268" sldId="265"/>
            <ac:spMk id="30" creationId="{AFCD0700-0358-B3ED-5A37-F221231AAF48}"/>
          </ac:spMkLst>
        </pc:spChg>
        <pc:spChg chg="add mod">
          <ac:chgData name="Hongjun An" userId="0b78abc465e3d459" providerId="LiveId" clId="{FB558389-E04D-407F-8D86-97A7021402B5}" dt="2025-09-18T08:15:03.465" v="15491" actId="207"/>
          <ac:spMkLst>
            <pc:docMk/>
            <pc:sldMk cId="1699299268" sldId="265"/>
            <ac:spMk id="35" creationId="{230AA4A0-C6A5-51B2-2FC4-4BB1194E6482}"/>
          </ac:spMkLst>
        </pc:spChg>
        <pc:grpChg chg="add mod">
          <ac:chgData name="Hongjun An" userId="0b78abc465e3d459" providerId="LiveId" clId="{FB558389-E04D-407F-8D86-97A7021402B5}" dt="2025-09-19T05:20:33.736" v="18416" actId="14100"/>
          <ac:grpSpMkLst>
            <pc:docMk/>
            <pc:sldMk cId="1699299268" sldId="265"/>
            <ac:grpSpMk id="2" creationId="{B789CC8C-5BA5-CA57-5AEF-B576B4A78776}"/>
          </ac:grpSpMkLst>
        </pc:grpChg>
        <pc:grpChg chg="add mod">
          <ac:chgData name="Hongjun An" userId="0b78abc465e3d459" providerId="LiveId" clId="{FB558389-E04D-407F-8D86-97A7021402B5}" dt="2025-09-19T05:20:22.541" v="18415" actId="554"/>
          <ac:grpSpMkLst>
            <pc:docMk/>
            <pc:sldMk cId="1699299268" sldId="265"/>
            <ac:grpSpMk id="7" creationId="{A7E8A5F6-397E-E73A-0AE4-B939F6A11043}"/>
          </ac:grpSpMkLst>
        </pc:grpChg>
        <pc:grpChg chg="add mod">
          <ac:chgData name="Hongjun An" userId="0b78abc465e3d459" providerId="LiveId" clId="{FB558389-E04D-407F-8D86-97A7021402B5}" dt="2025-10-02T08:42:12.853" v="26937" actId="20577"/>
          <ac:grpSpMkLst>
            <pc:docMk/>
            <pc:sldMk cId="1699299268" sldId="265"/>
            <ac:grpSpMk id="31" creationId="{B163BBDB-76CB-1F1F-1263-3A86BD78CA1A}"/>
          </ac:grpSpMkLst>
        </pc:grpChg>
        <pc:picChg chg="mod">
          <ac:chgData name="Hongjun An" userId="0b78abc465e3d459" providerId="LiveId" clId="{FB558389-E04D-407F-8D86-97A7021402B5}" dt="2025-09-17T05:14:24.143" v="10009" actId="1037"/>
          <ac:picMkLst>
            <pc:docMk/>
            <pc:sldMk cId="1699299268" sldId="265"/>
            <ac:picMk id="5" creationId="{7F66D8ED-A142-7144-95E3-33C0216F3732}"/>
          </ac:picMkLst>
        </pc:picChg>
        <pc:picChg chg="mod">
          <ac:chgData name="Hongjun An" userId="0b78abc465e3d459" providerId="LiveId" clId="{FB558389-E04D-407F-8D86-97A7021402B5}" dt="2025-09-17T05:15:25.281" v="10022" actId="164"/>
          <ac:picMkLst>
            <pc:docMk/>
            <pc:sldMk cId="1699299268" sldId="265"/>
            <ac:picMk id="6" creationId="{8541462B-97C8-5055-1E5D-EFC441E73521}"/>
          </ac:picMkLst>
        </pc:picChg>
        <pc:picChg chg="mod">
          <ac:chgData name="Hongjun An" userId="0b78abc465e3d459" providerId="LiveId" clId="{FB558389-E04D-407F-8D86-97A7021402B5}" dt="2025-09-18T08:12:35.314" v="15419" actId="6549"/>
          <ac:picMkLst>
            <pc:docMk/>
            <pc:sldMk cId="1699299268" sldId="265"/>
            <ac:picMk id="8" creationId="{620094DD-32B5-0CBE-1CDF-93C69AD0E1DF}"/>
          </ac:picMkLst>
        </pc:picChg>
        <pc:picChg chg="add mod">
          <ac:chgData name="Hongjun An" userId="0b78abc465e3d459" providerId="LiveId" clId="{FB558389-E04D-407F-8D86-97A7021402B5}" dt="2025-10-02T08:42:12.853" v="26937" actId="20577"/>
          <ac:picMkLst>
            <pc:docMk/>
            <pc:sldMk cId="1699299268" sldId="265"/>
            <ac:picMk id="28" creationId="{4D5CAE60-7E80-64DB-1DE4-1D862141972D}"/>
          </ac:picMkLst>
        </pc:picChg>
        <pc:cxnChg chg="mod">
          <ac:chgData name="Hongjun An" userId="0b78abc465e3d459" providerId="LiveId" clId="{FB558389-E04D-407F-8D86-97A7021402B5}" dt="2025-09-18T08:12:35.314" v="15419" actId="6549"/>
          <ac:cxnSpMkLst>
            <pc:docMk/>
            <pc:sldMk cId="1699299268" sldId="265"/>
            <ac:cxnSpMk id="10" creationId="{9FE9A085-5A64-DF40-2F05-86D6F134EE0E}"/>
          </ac:cxnSpMkLst>
        </pc:cxnChg>
        <pc:cxnChg chg="mod">
          <ac:chgData name="Hongjun An" userId="0b78abc465e3d459" providerId="LiveId" clId="{FB558389-E04D-407F-8D86-97A7021402B5}" dt="2025-09-18T08:12:35.314" v="15419" actId="6549"/>
          <ac:cxnSpMkLst>
            <pc:docMk/>
            <pc:sldMk cId="1699299268" sldId="265"/>
            <ac:cxnSpMk id="11" creationId="{FF9E3579-85B3-FCC8-B661-366D8D42F9F3}"/>
          </ac:cxnSpMkLst>
        </pc:cxnChg>
        <pc:cxnChg chg="mod">
          <ac:chgData name="Hongjun An" userId="0b78abc465e3d459" providerId="LiveId" clId="{FB558389-E04D-407F-8D86-97A7021402B5}" dt="2025-09-18T08:12:35.314" v="15419" actId="6549"/>
          <ac:cxnSpMkLst>
            <pc:docMk/>
            <pc:sldMk cId="1699299268" sldId="265"/>
            <ac:cxnSpMk id="12" creationId="{09B1F761-F1E0-600F-258B-C4C3A0585608}"/>
          </ac:cxnSpMkLst>
        </pc:cxnChg>
        <pc:cxnChg chg="mod">
          <ac:chgData name="Hongjun An" userId="0b78abc465e3d459" providerId="LiveId" clId="{FB558389-E04D-407F-8D86-97A7021402B5}" dt="2025-09-18T08:15:10.969" v="15492" actId="208"/>
          <ac:cxnSpMkLst>
            <pc:docMk/>
            <pc:sldMk cId="1699299268" sldId="265"/>
            <ac:cxnSpMk id="15" creationId="{B2FC6C10-FCF6-E721-D9CD-CB2F8D448B2C}"/>
          </ac:cxnSpMkLst>
        </pc:cxnChg>
        <pc:cxnChg chg="mod">
          <ac:chgData name="Hongjun An" userId="0b78abc465e3d459" providerId="LiveId" clId="{FB558389-E04D-407F-8D86-97A7021402B5}" dt="2025-09-18T08:15:10.969" v="15492" actId="208"/>
          <ac:cxnSpMkLst>
            <pc:docMk/>
            <pc:sldMk cId="1699299268" sldId="265"/>
            <ac:cxnSpMk id="18" creationId="{16BAA053-BD5A-ED63-006B-EBC72447D3CC}"/>
          </ac:cxnSpMkLst>
        </pc:cxnChg>
        <pc:cxnChg chg="mod">
          <ac:chgData name="Hongjun An" userId="0b78abc465e3d459" providerId="LiveId" clId="{FB558389-E04D-407F-8D86-97A7021402B5}" dt="2025-09-18T08:15:10.969" v="15492" actId="208"/>
          <ac:cxnSpMkLst>
            <pc:docMk/>
            <pc:sldMk cId="1699299268" sldId="265"/>
            <ac:cxnSpMk id="19" creationId="{9D5DE4E7-B9D0-AD60-F899-B3A56F915ED8}"/>
          </ac:cxnSpMkLst>
        </pc:cxnChg>
      </pc:sldChg>
      <pc:sldChg chg="addSp delSp modSp add del mod">
        <pc:chgData name="Hongjun An" userId="0b78abc465e3d459" providerId="LiveId" clId="{FB558389-E04D-407F-8D86-97A7021402B5}" dt="2025-09-16T07:42:04.416" v="6653" actId="2696"/>
        <pc:sldMkLst>
          <pc:docMk/>
          <pc:sldMk cId="167262112" sldId="266"/>
        </pc:sldMkLst>
      </pc:sldChg>
      <pc:sldChg chg="addSp delSp modSp add del mod ord modClrScheme chgLayout">
        <pc:chgData name="Hongjun An" userId="0b78abc465e3d459" providerId="LiveId" clId="{FB558389-E04D-407F-8D86-97A7021402B5}" dt="2025-09-29T09:41:59.044" v="22850" actId="2696"/>
        <pc:sldMkLst>
          <pc:docMk/>
          <pc:sldMk cId="2100500037" sldId="266"/>
        </pc:sldMkLst>
      </pc:sldChg>
      <pc:sldChg chg="addSp delSp modSp add mod ord">
        <pc:chgData name="Hongjun An" userId="0b78abc465e3d459" providerId="LiveId" clId="{FB558389-E04D-407F-8D86-97A7021402B5}" dt="2025-10-01T06:07:10.174" v="26583" actId="164"/>
        <pc:sldMkLst>
          <pc:docMk/>
          <pc:sldMk cId="623296044" sldId="267"/>
        </pc:sldMkLst>
        <pc:spChg chg="mod">
          <ac:chgData name="Hongjun An" userId="0b78abc465e3d459" providerId="LiveId" clId="{FB558389-E04D-407F-8D86-97A7021402B5}" dt="2025-10-01T04:56:14.181" v="25475" actId="20577"/>
          <ac:spMkLst>
            <pc:docMk/>
            <pc:sldMk cId="623296044" sldId="267"/>
            <ac:spMk id="3" creationId="{3CB44F3A-3DDC-DE4F-3BC5-97D79C749B33}"/>
          </ac:spMkLst>
        </pc:spChg>
        <pc:spChg chg="mod topLvl">
          <ac:chgData name="Hongjun An" userId="0b78abc465e3d459" providerId="LiveId" clId="{FB558389-E04D-407F-8D86-97A7021402B5}" dt="2025-10-01T06:06:52.461" v="26578" actId="164"/>
          <ac:spMkLst>
            <pc:docMk/>
            <pc:sldMk cId="623296044" sldId="267"/>
            <ac:spMk id="5" creationId="{44295F30-0347-A6D5-74AB-41B4B61E3A18}"/>
          </ac:spMkLst>
        </pc:spChg>
        <pc:spChg chg="mod topLvl">
          <ac:chgData name="Hongjun An" userId="0b78abc465e3d459" providerId="LiveId" clId="{FB558389-E04D-407F-8D86-97A7021402B5}" dt="2025-10-01T06:06:52.461" v="26578" actId="164"/>
          <ac:spMkLst>
            <pc:docMk/>
            <pc:sldMk cId="623296044" sldId="267"/>
            <ac:spMk id="6" creationId="{CC9EDC09-574F-7262-150F-1B1D15592F71}"/>
          </ac:spMkLst>
        </pc:spChg>
        <pc:spChg chg="mod">
          <ac:chgData name="Hongjun An" userId="0b78abc465e3d459" providerId="LiveId" clId="{FB558389-E04D-407F-8D86-97A7021402B5}" dt="2025-10-01T05:38:22.141" v="25940" actId="20577"/>
          <ac:spMkLst>
            <pc:docMk/>
            <pc:sldMk cId="623296044" sldId="267"/>
            <ac:spMk id="12" creationId="{24F1E768-D5DF-F80E-EFAF-02C720BE011B}"/>
          </ac:spMkLst>
        </pc:spChg>
        <pc:spChg chg="mod">
          <ac:chgData name="Hongjun An" userId="0b78abc465e3d459" providerId="LiveId" clId="{FB558389-E04D-407F-8D86-97A7021402B5}" dt="2025-10-01T05:00:44.178" v="25814" actId="6549"/>
          <ac:spMkLst>
            <pc:docMk/>
            <pc:sldMk cId="623296044" sldId="267"/>
            <ac:spMk id="17" creationId="{A6BC8B0E-EC6F-DAA8-88B0-2057EB2CD9D2}"/>
          </ac:spMkLst>
        </pc:spChg>
        <pc:spChg chg="mod topLvl">
          <ac:chgData name="Hongjun An" userId="0b78abc465e3d459" providerId="LiveId" clId="{FB558389-E04D-407F-8D86-97A7021402B5}" dt="2025-10-01T06:07:00.612" v="26580" actId="1076"/>
          <ac:spMkLst>
            <pc:docMk/>
            <pc:sldMk cId="623296044" sldId="267"/>
            <ac:spMk id="22" creationId="{540AC5E9-18A1-B32E-2422-73ABC3636209}"/>
          </ac:spMkLst>
        </pc:spChg>
        <pc:spChg chg="mod topLvl">
          <ac:chgData name="Hongjun An" userId="0b78abc465e3d459" providerId="LiveId" clId="{FB558389-E04D-407F-8D86-97A7021402B5}" dt="2025-10-01T06:07:03.166" v="26581" actId="1076"/>
          <ac:spMkLst>
            <pc:docMk/>
            <pc:sldMk cId="623296044" sldId="267"/>
            <ac:spMk id="24" creationId="{27722F01-7D5E-806B-BAA8-E3D8B43C2A29}"/>
          </ac:spMkLst>
        </pc:spChg>
        <pc:spChg chg="add mod">
          <ac:chgData name="Hongjun An" userId="0b78abc465e3d459" providerId="LiveId" clId="{FB558389-E04D-407F-8D86-97A7021402B5}" dt="2025-10-01T05:38:09.517" v="25911" actId="1076"/>
          <ac:spMkLst>
            <pc:docMk/>
            <pc:sldMk cId="623296044" sldId="267"/>
            <ac:spMk id="26" creationId="{7A040DC9-7A36-1125-4349-3A36B9DDDB10}"/>
          </ac:spMkLst>
        </pc:spChg>
        <pc:spChg chg="add mod topLvl">
          <ac:chgData name="Hongjun An" userId="0b78abc465e3d459" providerId="LiveId" clId="{FB558389-E04D-407F-8D86-97A7021402B5}" dt="2025-10-01T06:07:07.111" v="26582" actId="164"/>
          <ac:spMkLst>
            <pc:docMk/>
            <pc:sldMk cId="623296044" sldId="267"/>
            <ac:spMk id="29" creationId="{C94A2D58-35C2-6196-74EA-695DBC9C2415}"/>
          </ac:spMkLst>
        </pc:spChg>
        <pc:spChg chg="add mod topLvl">
          <ac:chgData name="Hongjun An" userId="0b78abc465e3d459" providerId="LiveId" clId="{FB558389-E04D-407F-8D86-97A7021402B5}" dt="2025-10-01T06:07:10.174" v="26583" actId="164"/>
          <ac:spMkLst>
            <pc:docMk/>
            <pc:sldMk cId="623296044" sldId="267"/>
            <ac:spMk id="30" creationId="{A1685C6A-3BD2-AFAE-E05E-4CA4FCACFCF9}"/>
          </ac:spMkLst>
        </pc:spChg>
        <pc:spChg chg="mod">
          <ac:chgData name="Hongjun An" userId="0b78abc465e3d459" providerId="LiveId" clId="{FB558389-E04D-407F-8D86-97A7021402B5}" dt="2025-10-01T05:00:47.636" v="25815" actId="6549"/>
          <ac:spMkLst>
            <pc:docMk/>
            <pc:sldMk cId="623296044" sldId="267"/>
            <ac:spMk id="36" creationId="{1DCEE563-23AE-FC49-4B58-C78A935F0A67}"/>
          </ac:spMkLst>
        </pc:spChg>
        <pc:spChg chg="mod">
          <ac:chgData name="Hongjun An" userId="0b78abc465e3d459" providerId="LiveId" clId="{FB558389-E04D-407F-8D86-97A7021402B5}" dt="2025-10-01T05:00:44.178" v="25814" actId="6549"/>
          <ac:spMkLst>
            <pc:docMk/>
            <pc:sldMk cId="623296044" sldId="267"/>
            <ac:spMk id="37" creationId="{8B86CEBA-E21A-C892-315A-62D9C1DD8136}"/>
          </ac:spMkLst>
        </pc:spChg>
        <pc:spChg chg="mod">
          <ac:chgData name="Hongjun An" userId="0b78abc465e3d459" providerId="LiveId" clId="{FB558389-E04D-407F-8D86-97A7021402B5}" dt="2025-10-01T05:00:47.636" v="25815" actId="6549"/>
          <ac:spMkLst>
            <pc:docMk/>
            <pc:sldMk cId="623296044" sldId="267"/>
            <ac:spMk id="41" creationId="{378388E8-AA53-3555-D0F8-23DA29A67DCE}"/>
          </ac:spMkLst>
        </pc:spChg>
        <pc:spChg chg="mod">
          <ac:chgData name="Hongjun An" userId="0b78abc465e3d459" providerId="LiveId" clId="{FB558389-E04D-407F-8D86-97A7021402B5}" dt="2025-10-01T05:00:47.636" v="25815" actId="6549"/>
          <ac:spMkLst>
            <pc:docMk/>
            <pc:sldMk cId="623296044" sldId="267"/>
            <ac:spMk id="48" creationId="{D711DC68-62AE-FEED-A96B-5CF05640E4B5}"/>
          </ac:spMkLst>
        </pc:spChg>
        <pc:grpChg chg="del mod">
          <ac:chgData name="Hongjun An" userId="0b78abc465e3d459" providerId="LiveId" clId="{FB558389-E04D-407F-8D86-97A7021402B5}" dt="2025-10-01T06:02:15.121" v="26523" actId="165"/>
          <ac:grpSpMkLst>
            <pc:docMk/>
            <pc:sldMk cId="623296044" sldId="267"/>
            <ac:grpSpMk id="9" creationId="{54FBB24C-8B72-6844-A2EA-C490968C166F}"/>
          </ac:grpSpMkLst>
        </pc:grpChg>
        <pc:grpChg chg="del mod">
          <ac:chgData name="Hongjun An" userId="0b78abc465e3d459" providerId="LiveId" clId="{FB558389-E04D-407F-8D86-97A7021402B5}" dt="2025-10-01T05:51:06.757" v="26372" actId="478"/>
          <ac:grpSpMkLst>
            <pc:docMk/>
            <pc:sldMk cId="623296044" sldId="267"/>
            <ac:grpSpMk id="10" creationId="{9EC4F844-DAF5-D56D-6331-50494FF6E276}"/>
          </ac:grpSpMkLst>
        </pc:grpChg>
        <pc:grpChg chg="add del mod">
          <ac:chgData name="Hongjun An" userId="0b78abc465e3d459" providerId="LiveId" clId="{FB558389-E04D-407F-8D86-97A7021402B5}" dt="2025-10-01T06:02:09.336" v="26522" actId="165"/>
          <ac:grpSpMkLst>
            <pc:docMk/>
            <pc:sldMk cId="623296044" sldId="267"/>
            <ac:grpSpMk id="11" creationId="{3230EC36-8FEC-0997-F03B-A9E4F58DE118}"/>
          </ac:grpSpMkLst>
        </pc:grpChg>
        <pc:grpChg chg="add del mod">
          <ac:chgData name="Hongjun An" userId="0b78abc465e3d459" providerId="LiveId" clId="{FB558389-E04D-407F-8D86-97A7021402B5}" dt="2025-10-01T05:51:32.524" v="26379" actId="478"/>
          <ac:grpSpMkLst>
            <pc:docMk/>
            <pc:sldMk cId="623296044" sldId="267"/>
            <ac:grpSpMk id="13" creationId="{A08CD92A-93DA-3B3A-E524-F791A5043676}"/>
          </ac:grpSpMkLst>
        </pc:grpChg>
        <pc:grpChg chg="mod">
          <ac:chgData name="Hongjun An" userId="0b78abc465e3d459" providerId="LiveId" clId="{FB558389-E04D-407F-8D86-97A7021402B5}" dt="2025-10-01T05:00:47.636" v="25815" actId="6549"/>
          <ac:grpSpMkLst>
            <pc:docMk/>
            <pc:sldMk cId="623296044" sldId="267"/>
            <ac:grpSpMk id="18" creationId="{FE4CF8DF-1D92-D6F7-8913-D00A114072B9}"/>
          </ac:grpSpMkLst>
        </pc:grpChg>
        <pc:grpChg chg="del mod">
          <ac:chgData name="Hongjun An" userId="0b78abc465e3d459" providerId="LiveId" clId="{FB558389-E04D-407F-8D86-97A7021402B5}" dt="2025-10-01T05:51:06.757" v="26372" actId="478"/>
          <ac:grpSpMkLst>
            <pc:docMk/>
            <pc:sldMk cId="623296044" sldId="267"/>
            <ac:grpSpMk id="19" creationId="{2A69D994-4854-801F-804C-96EDA0E8E65E}"/>
          </ac:grpSpMkLst>
        </pc:grpChg>
        <pc:grpChg chg="del mod topLvl">
          <ac:chgData name="Hongjun An" userId="0b78abc465e3d459" providerId="LiveId" clId="{FB558389-E04D-407F-8D86-97A7021402B5}" dt="2025-10-01T06:02:24.210" v="26524" actId="165"/>
          <ac:grpSpMkLst>
            <pc:docMk/>
            <pc:sldMk cId="623296044" sldId="267"/>
            <ac:grpSpMk id="21" creationId="{3D85F517-AD23-2BCB-1CB6-4EC835765669}"/>
          </ac:grpSpMkLst>
        </pc:grpChg>
        <pc:grpChg chg="add mod">
          <ac:chgData name="Hongjun An" userId="0b78abc465e3d459" providerId="LiveId" clId="{FB558389-E04D-407F-8D86-97A7021402B5}" dt="2025-10-01T06:05:58.739" v="26570" actId="1076"/>
          <ac:grpSpMkLst>
            <pc:docMk/>
            <pc:sldMk cId="623296044" sldId="267"/>
            <ac:grpSpMk id="46" creationId="{FF8547AE-309A-D170-82FB-A3CEB5E20A1E}"/>
          </ac:grpSpMkLst>
        </pc:grpChg>
        <pc:grpChg chg="add mod">
          <ac:chgData name="Hongjun An" userId="0b78abc465e3d459" providerId="LiveId" clId="{FB558389-E04D-407F-8D86-97A7021402B5}" dt="2025-10-01T06:05:58.739" v="26570" actId="1076"/>
          <ac:grpSpMkLst>
            <pc:docMk/>
            <pc:sldMk cId="623296044" sldId="267"/>
            <ac:grpSpMk id="47" creationId="{637AD8C3-4473-2D9C-0A51-0BE78D5AB966}"/>
          </ac:grpSpMkLst>
        </pc:grpChg>
        <pc:grpChg chg="add mod">
          <ac:chgData name="Hongjun An" userId="0b78abc465e3d459" providerId="LiveId" clId="{FB558389-E04D-407F-8D86-97A7021402B5}" dt="2025-10-01T06:05:58.739" v="26570" actId="1076"/>
          <ac:grpSpMkLst>
            <pc:docMk/>
            <pc:sldMk cId="623296044" sldId="267"/>
            <ac:grpSpMk id="49" creationId="{290ED7A8-998D-EC7E-E95F-7DC888BC22A6}"/>
          </ac:grpSpMkLst>
        </pc:grpChg>
        <pc:grpChg chg="add mod">
          <ac:chgData name="Hongjun An" userId="0b78abc465e3d459" providerId="LiveId" clId="{FB558389-E04D-407F-8D86-97A7021402B5}" dt="2025-10-01T06:05:17.400" v="26566" actId="1076"/>
          <ac:grpSpMkLst>
            <pc:docMk/>
            <pc:sldMk cId="623296044" sldId="267"/>
            <ac:grpSpMk id="50" creationId="{FD0383AB-8CAE-3E04-A01A-DAFCEF1E4FA2}"/>
          </ac:grpSpMkLst>
        </pc:grpChg>
        <pc:grpChg chg="add mod">
          <ac:chgData name="Hongjun An" userId="0b78abc465e3d459" providerId="LiveId" clId="{FB558389-E04D-407F-8D86-97A7021402B5}" dt="2025-10-01T06:06:52.461" v="26578" actId="164"/>
          <ac:grpSpMkLst>
            <pc:docMk/>
            <pc:sldMk cId="623296044" sldId="267"/>
            <ac:grpSpMk id="51" creationId="{47450345-E7E9-48A7-0DE5-AD1A201F6E58}"/>
          </ac:grpSpMkLst>
        </pc:grpChg>
        <pc:grpChg chg="add mod">
          <ac:chgData name="Hongjun An" userId="0b78abc465e3d459" providerId="LiveId" clId="{FB558389-E04D-407F-8D86-97A7021402B5}" dt="2025-10-01T06:06:57.888" v="26579" actId="164"/>
          <ac:grpSpMkLst>
            <pc:docMk/>
            <pc:sldMk cId="623296044" sldId="267"/>
            <ac:grpSpMk id="52" creationId="{D76DC99D-D21A-AD94-36E7-4870F62ED644}"/>
          </ac:grpSpMkLst>
        </pc:grpChg>
        <pc:grpChg chg="add mod">
          <ac:chgData name="Hongjun An" userId="0b78abc465e3d459" providerId="LiveId" clId="{FB558389-E04D-407F-8D86-97A7021402B5}" dt="2025-10-01T06:07:07.111" v="26582" actId="164"/>
          <ac:grpSpMkLst>
            <pc:docMk/>
            <pc:sldMk cId="623296044" sldId="267"/>
            <ac:grpSpMk id="53" creationId="{9F9EB04E-FC78-72F6-4378-76AE067FC807}"/>
          </ac:grpSpMkLst>
        </pc:grpChg>
        <pc:grpChg chg="add mod">
          <ac:chgData name="Hongjun An" userId="0b78abc465e3d459" providerId="LiveId" clId="{FB558389-E04D-407F-8D86-97A7021402B5}" dt="2025-10-01T06:07:10.174" v="26583" actId="164"/>
          <ac:grpSpMkLst>
            <pc:docMk/>
            <pc:sldMk cId="623296044" sldId="267"/>
            <ac:grpSpMk id="54" creationId="{FB556CDB-DE1B-A3EC-D54A-786E864C95C7}"/>
          </ac:grpSpMkLst>
        </pc:grpChg>
        <pc:picChg chg="del mod topLvl">
          <ac:chgData name="Hongjun An" userId="0b78abc465e3d459" providerId="LiveId" clId="{FB558389-E04D-407F-8D86-97A7021402B5}" dt="2025-10-01T06:02:46.334" v="26528" actId="478"/>
          <ac:picMkLst>
            <pc:docMk/>
            <pc:sldMk cId="623296044" sldId="267"/>
            <ac:picMk id="2" creationId="{516FAEAC-8FEA-0195-B6AF-49F4C55B24BA}"/>
          </ac:picMkLst>
        </pc:picChg>
        <pc:picChg chg="del mod topLvl">
          <ac:chgData name="Hongjun An" userId="0b78abc465e3d459" providerId="LiveId" clId="{FB558389-E04D-407F-8D86-97A7021402B5}" dt="2025-10-01T06:02:27.244" v="26525" actId="478"/>
          <ac:picMkLst>
            <pc:docMk/>
            <pc:sldMk cId="623296044" sldId="267"/>
            <ac:picMk id="23" creationId="{09D5C9BD-A9A0-F7A0-8803-06B25DD0C046}"/>
          </ac:picMkLst>
        </pc:picChg>
        <pc:picChg chg="add del mod">
          <ac:chgData name="Hongjun An" userId="0b78abc465e3d459" providerId="LiveId" clId="{FB558389-E04D-407F-8D86-97A7021402B5}" dt="2025-10-01T06:01:41.264" v="26514" actId="478"/>
          <ac:picMkLst>
            <pc:docMk/>
            <pc:sldMk cId="623296044" sldId="267"/>
            <ac:picMk id="27" creationId="{8385DD3E-E9D7-1A81-D209-B75D731B0E89}"/>
          </ac:picMkLst>
        </pc:picChg>
        <pc:picChg chg="add del mod">
          <ac:chgData name="Hongjun An" userId="0b78abc465e3d459" providerId="LiveId" clId="{FB558389-E04D-407F-8D86-97A7021402B5}" dt="2025-10-01T06:01:40.536" v="26513" actId="478"/>
          <ac:picMkLst>
            <pc:docMk/>
            <pc:sldMk cId="623296044" sldId="267"/>
            <ac:picMk id="28" creationId="{AF5BBFDB-C082-209A-2385-355B1F6FEB2E}"/>
          </ac:picMkLst>
        </pc:picChg>
        <pc:picChg chg="add mod">
          <ac:chgData name="Hongjun An" userId="0b78abc465e3d459" providerId="LiveId" clId="{FB558389-E04D-407F-8D86-97A7021402B5}" dt="2025-10-01T06:01:53.628" v="26517"/>
          <ac:picMkLst>
            <pc:docMk/>
            <pc:sldMk cId="623296044" sldId="267"/>
            <ac:picMk id="31" creationId="{94FFAFA3-3897-7845-B975-60E03FEA7E40}"/>
          </ac:picMkLst>
        </pc:picChg>
        <pc:picChg chg="add mod">
          <ac:chgData name="Hongjun An" userId="0b78abc465e3d459" providerId="LiveId" clId="{FB558389-E04D-407F-8D86-97A7021402B5}" dt="2025-10-01T06:01:53.628" v="26517"/>
          <ac:picMkLst>
            <pc:docMk/>
            <pc:sldMk cId="623296044" sldId="267"/>
            <ac:picMk id="32" creationId="{359BC1ED-5018-2077-ADD6-2DE4E41A43EA}"/>
          </ac:picMkLst>
        </pc:picChg>
        <pc:picChg chg="add mod">
          <ac:chgData name="Hongjun An" userId="0b78abc465e3d459" providerId="LiveId" clId="{FB558389-E04D-407F-8D86-97A7021402B5}" dt="2025-10-01T06:01:53.628" v="26517"/>
          <ac:picMkLst>
            <pc:docMk/>
            <pc:sldMk cId="623296044" sldId="267"/>
            <ac:picMk id="33" creationId="{4FC4CCD4-5216-BCBE-220C-D568F45630D3}"/>
          </ac:picMkLst>
        </pc:picChg>
        <pc:picChg chg="mod">
          <ac:chgData name="Hongjun An" userId="0b78abc465e3d459" providerId="LiveId" clId="{FB558389-E04D-407F-8D86-97A7021402B5}" dt="2025-10-01T05:00:47.636" v="25815" actId="6549"/>
          <ac:picMkLst>
            <pc:docMk/>
            <pc:sldMk cId="623296044" sldId="267"/>
            <ac:picMk id="34" creationId="{466BDBFF-F78A-5FB1-AF04-BFD60DCF8E9A}"/>
          </ac:picMkLst>
        </pc:picChg>
        <pc:picChg chg="mod">
          <ac:chgData name="Hongjun An" userId="0b78abc465e3d459" providerId="LiveId" clId="{FB558389-E04D-407F-8D86-97A7021402B5}" dt="2025-10-01T05:00:44.178" v="25814" actId="6549"/>
          <ac:picMkLst>
            <pc:docMk/>
            <pc:sldMk cId="623296044" sldId="267"/>
            <ac:picMk id="35" creationId="{04F39B37-0C2B-B13B-3628-47EA5D8B25BE}"/>
          </ac:picMkLst>
        </pc:picChg>
        <pc:picChg chg="add mod">
          <ac:chgData name="Hongjun An" userId="0b78abc465e3d459" providerId="LiveId" clId="{FB558389-E04D-407F-8D86-97A7021402B5}" dt="2025-10-01T06:01:53.628" v="26517"/>
          <ac:picMkLst>
            <pc:docMk/>
            <pc:sldMk cId="623296044" sldId="267"/>
            <ac:picMk id="38" creationId="{E37BFA7F-6D37-CC23-4BF5-4299D478A305}"/>
          </ac:picMkLst>
        </pc:picChg>
        <pc:picChg chg="add mod ord topLvl">
          <ac:chgData name="Hongjun An" userId="0b78abc465e3d459" providerId="LiveId" clId="{FB558389-E04D-407F-8D86-97A7021402B5}" dt="2025-10-01T06:06:52.461" v="26578" actId="164"/>
          <ac:picMkLst>
            <pc:docMk/>
            <pc:sldMk cId="623296044" sldId="267"/>
            <ac:picMk id="40" creationId="{554612F6-4539-81E4-5FB5-7B24B500B9E9}"/>
          </ac:picMkLst>
        </pc:picChg>
        <pc:picChg chg="add mod ord topLvl">
          <ac:chgData name="Hongjun An" userId="0b78abc465e3d459" providerId="LiveId" clId="{FB558389-E04D-407F-8D86-97A7021402B5}" dt="2025-10-01T06:06:57.888" v="26579" actId="164"/>
          <ac:picMkLst>
            <pc:docMk/>
            <pc:sldMk cId="623296044" sldId="267"/>
            <ac:picMk id="42" creationId="{F2136083-D207-F452-D4AF-D36A34ADE27F}"/>
          </ac:picMkLst>
        </pc:picChg>
        <pc:picChg chg="add mod ord topLvl">
          <ac:chgData name="Hongjun An" userId="0b78abc465e3d459" providerId="LiveId" clId="{FB558389-E04D-407F-8D86-97A7021402B5}" dt="2025-10-01T06:07:10.174" v="26583" actId="164"/>
          <ac:picMkLst>
            <pc:docMk/>
            <pc:sldMk cId="623296044" sldId="267"/>
            <ac:picMk id="43" creationId="{15925F88-91F8-86BE-EF15-3CC77C6D4E05}"/>
          </ac:picMkLst>
        </pc:picChg>
        <pc:picChg chg="add mod ord topLvl">
          <ac:chgData name="Hongjun An" userId="0b78abc465e3d459" providerId="LiveId" clId="{FB558389-E04D-407F-8D86-97A7021402B5}" dt="2025-10-01T06:07:07.111" v="26582" actId="164"/>
          <ac:picMkLst>
            <pc:docMk/>
            <pc:sldMk cId="623296044" sldId="267"/>
            <ac:picMk id="45" creationId="{1BE6B827-FFAD-EA5E-3D26-49159074A91C}"/>
          </ac:picMkLst>
        </pc:picChg>
        <pc:cxnChg chg="mod">
          <ac:chgData name="Hongjun An" userId="0b78abc465e3d459" providerId="LiveId" clId="{FB558389-E04D-407F-8D86-97A7021402B5}" dt="2025-10-01T05:00:44.178" v="25814" actId="6549"/>
          <ac:cxnSpMkLst>
            <pc:docMk/>
            <pc:sldMk cId="623296044" sldId="267"/>
            <ac:cxnSpMk id="16" creationId="{EBF1B291-E6FD-490C-7564-9CAA5ADC6EEB}"/>
          </ac:cxnSpMkLst>
        </pc:cxnChg>
        <pc:cxnChg chg="mod">
          <ac:chgData name="Hongjun An" userId="0b78abc465e3d459" providerId="LiveId" clId="{FB558389-E04D-407F-8D86-97A7021402B5}" dt="2025-10-01T05:00:47.636" v="25815" actId="6549"/>
          <ac:cxnSpMkLst>
            <pc:docMk/>
            <pc:sldMk cId="623296044" sldId="267"/>
            <ac:cxnSpMk id="39" creationId="{C951074C-719D-AF29-8D48-5A1968A6F5BC}"/>
          </ac:cxnSpMkLst>
        </pc:cxnChg>
        <pc:cxnChg chg="mod">
          <ac:chgData name="Hongjun An" userId="0b78abc465e3d459" providerId="LiveId" clId="{FB558389-E04D-407F-8D86-97A7021402B5}" dt="2025-10-01T05:00:47.636" v="25815" actId="6549"/>
          <ac:cxnSpMkLst>
            <pc:docMk/>
            <pc:sldMk cId="623296044" sldId="267"/>
            <ac:cxnSpMk id="44" creationId="{0105878A-0277-56B4-7FA5-8FDACD5CC6E3}"/>
          </ac:cxnSpMkLst>
        </pc:cxnChg>
      </pc:sldChg>
      <pc:sldChg chg="addSp delSp modSp add del mod modClrScheme chgLayout">
        <pc:chgData name="Hongjun An" userId="0b78abc465e3d459" providerId="LiveId" clId="{FB558389-E04D-407F-8D86-97A7021402B5}" dt="2025-10-01T04:40:42.012" v="24742" actId="2696"/>
        <pc:sldMkLst>
          <pc:docMk/>
          <pc:sldMk cId="4253407792" sldId="267"/>
        </pc:sldMkLst>
      </pc:sldChg>
      <pc:sldChg chg="addSp delSp modSp add mod ord setBg modClrScheme chgLayout">
        <pc:chgData name="Hongjun An" userId="0b78abc465e3d459" providerId="LiveId" clId="{FB558389-E04D-407F-8D86-97A7021402B5}" dt="2025-10-01T05:43:40.059" v="26144" actId="14100"/>
        <pc:sldMkLst>
          <pc:docMk/>
          <pc:sldMk cId="976791586" sldId="268"/>
        </pc:sldMkLst>
        <pc:spChg chg="mod">
          <ac:chgData name="Hongjun An" userId="0b78abc465e3d459" providerId="LiveId" clId="{FB558389-E04D-407F-8D86-97A7021402B5}" dt="2025-10-01T05:43:40.059" v="26144" actId="14100"/>
          <ac:spMkLst>
            <pc:docMk/>
            <pc:sldMk cId="976791586" sldId="268"/>
            <ac:spMk id="3" creationId="{493070BF-C828-9CED-12A5-A227E18A7AAD}"/>
          </ac:spMkLst>
        </pc:spChg>
        <pc:spChg chg="mod">
          <ac:chgData name="Hongjun An" userId="0b78abc465e3d459" providerId="LiveId" clId="{FB558389-E04D-407F-8D86-97A7021402B5}" dt="2025-09-17T04:54:43.505" v="9762" actId="207"/>
          <ac:spMkLst>
            <pc:docMk/>
            <pc:sldMk cId="976791586" sldId="268"/>
            <ac:spMk id="99" creationId="{C92BE24A-D090-8B15-0430-01DC1F6A4508}"/>
          </ac:spMkLst>
        </pc:spChg>
        <pc:spChg chg="add mod">
          <ac:chgData name="Hongjun An" userId="0b78abc465e3d459" providerId="LiveId" clId="{FB558389-E04D-407F-8D86-97A7021402B5}" dt="2025-09-17T04:59:23.770" v="9816" actId="6549"/>
          <ac:spMkLst>
            <pc:docMk/>
            <pc:sldMk cId="976791586" sldId="268"/>
            <ac:spMk id="100" creationId="{F214C4AF-8E27-2534-C52C-24ED0537CCF1}"/>
          </ac:spMkLst>
        </pc:spChg>
        <pc:spChg chg="add mod">
          <ac:chgData name="Hongjun An" userId="0b78abc465e3d459" providerId="LiveId" clId="{FB558389-E04D-407F-8D86-97A7021402B5}" dt="2025-09-17T04:58:23.313" v="9807" actId="207"/>
          <ac:spMkLst>
            <pc:docMk/>
            <pc:sldMk cId="976791586" sldId="268"/>
            <ac:spMk id="101" creationId="{6B24E497-28AF-1571-D8C1-9C95DA1F6FD2}"/>
          </ac:spMkLst>
        </pc:spChg>
        <pc:spChg chg="add mod">
          <ac:chgData name="Hongjun An" userId="0b78abc465e3d459" providerId="LiveId" clId="{FB558389-E04D-407F-8D86-97A7021402B5}" dt="2025-09-23T08:40:06.380" v="20670" actId="6549"/>
          <ac:spMkLst>
            <pc:docMk/>
            <pc:sldMk cId="976791586" sldId="268"/>
            <ac:spMk id="243" creationId="{3BA5A82E-04E2-3A6C-61E9-BA41F3B99475}"/>
          </ac:spMkLst>
        </pc:spChg>
        <pc:spChg chg="mod">
          <ac:chgData name="Hongjun An" userId="0b78abc465e3d459" providerId="LiveId" clId="{FB558389-E04D-407F-8D86-97A7021402B5}" dt="2025-09-17T04:59:25.750" v="9817" actId="6549"/>
          <ac:spMkLst>
            <pc:docMk/>
            <pc:sldMk cId="976791586" sldId="268"/>
            <ac:spMk id="244" creationId="{96F5B933-CFDD-A8F1-693D-1F111B4C449C}"/>
          </ac:spMkLst>
        </pc:spChg>
        <pc:spChg chg="add mod">
          <ac:chgData name="Hongjun An" userId="0b78abc465e3d459" providerId="LiveId" clId="{FB558389-E04D-407F-8D86-97A7021402B5}" dt="2025-09-17T04:59:27.123" v="9818" actId="6549"/>
          <ac:spMkLst>
            <pc:docMk/>
            <pc:sldMk cId="976791586" sldId="268"/>
            <ac:spMk id="245" creationId="{7D9466AA-0214-F726-3A04-E022FC4D67A1}"/>
          </ac:spMkLst>
        </pc:spChg>
        <pc:spChg chg="mod">
          <ac:chgData name="Hongjun An" userId="0b78abc465e3d459" providerId="LiveId" clId="{FB558389-E04D-407F-8D86-97A7021402B5}" dt="2025-09-17T04:59:37.028" v="9820" actId="1076"/>
          <ac:spMkLst>
            <pc:docMk/>
            <pc:sldMk cId="976791586" sldId="268"/>
            <ac:spMk id="246" creationId="{8A1BB57E-7135-A59B-9485-A4EBE507386D}"/>
          </ac:spMkLst>
        </pc:spChg>
        <pc:spChg chg="mod">
          <ac:chgData name="Hongjun An" userId="0b78abc465e3d459" providerId="LiveId" clId="{FB558389-E04D-407F-8D86-97A7021402B5}" dt="2025-09-17T04:54:43.505" v="9762" actId="207"/>
          <ac:spMkLst>
            <pc:docMk/>
            <pc:sldMk cId="976791586" sldId="268"/>
            <ac:spMk id="254" creationId="{4E9E0760-2D63-1BCA-A2D3-E276E3D343C9}"/>
          </ac:spMkLst>
        </pc:spChg>
        <pc:spChg chg="mod">
          <ac:chgData name="Hongjun An" userId="0b78abc465e3d459" providerId="LiveId" clId="{FB558389-E04D-407F-8D86-97A7021402B5}" dt="2025-09-17T04:54:43.505" v="9762" actId="207"/>
          <ac:spMkLst>
            <pc:docMk/>
            <pc:sldMk cId="976791586" sldId="268"/>
            <ac:spMk id="255" creationId="{5B65E23A-893B-D14B-1963-0B1C484BB29E}"/>
          </ac:spMkLst>
        </pc:spChg>
        <pc:spChg chg="add mod">
          <ac:chgData name="Hongjun An" userId="0b78abc465e3d459" providerId="LiveId" clId="{FB558389-E04D-407F-8D86-97A7021402B5}" dt="2025-09-16T05:15:44.404" v="4060" actId="1038"/>
          <ac:spMkLst>
            <pc:docMk/>
            <pc:sldMk cId="976791586" sldId="268"/>
            <ac:spMk id="256" creationId="{4010FEE6-DAF9-2BC6-A3A3-A2CB601F4A8C}"/>
          </ac:spMkLst>
        </pc:spChg>
        <pc:spChg chg="mod">
          <ac:chgData name="Hongjun An" userId="0b78abc465e3d459" providerId="LiveId" clId="{FB558389-E04D-407F-8D86-97A7021402B5}" dt="2025-09-17T04:54:43.505" v="9762" actId="207"/>
          <ac:spMkLst>
            <pc:docMk/>
            <pc:sldMk cId="976791586" sldId="268"/>
            <ac:spMk id="257" creationId="{86510E83-09D0-DF07-9D72-41D18704554B}"/>
          </ac:spMkLst>
        </pc:spChg>
        <pc:spChg chg="add mod">
          <ac:chgData name="Hongjun An" userId="0b78abc465e3d459" providerId="LiveId" clId="{FB558389-E04D-407F-8D86-97A7021402B5}" dt="2025-09-17T04:54:43.505" v="9762" actId="207"/>
          <ac:spMkLst>
            <pc:docMk/>
            <pc:sldMk cId="976791586" sldId="268"/>
            <ac:spMk id="258" creationId="{D63505BF-18EE-E5AA-E282-2FF97F1F8958}"/>
          </ac:spMkLst>
        </pc:spChg>
        <pc:spChg chg="mod">
          <ac:chgData name="Hongjun An" userId="0b78abc465e3d459" providerId="LiveId" clId="{FB558389-E04D-407F-8D86-97A7021402B5}" dt="2025-09-17T04:58:48.765" v="9810" actId="1076"/>
          <ac:spMkLst>
            <pc:docMk/>
            <pc:sldMk cId="976791586" sldId="268"/>
            <ac:spMk id="261" creationId="{85EDDFFD-A330-864A-9EA5-9229C06181B7}"/>
          </ac:spMkLst>
        </pc:spChg>
        <pc:spChg chg="mod">
          <ac:chgData name="Hongjun An" userId="0b78abc465e3d459" providerId="LiveId" clId="{FB558389-E04D-407F-8D86-97A7021402B5}" dt="2025-10-01T05:39:03.292" v="25945" actId="1076"/>
          <ac:spMkLst>
            <pc:docMk/>
            <pc:sldMk cId="976791586" sldId="268"/>
            <ac:spMk id="262" creationId="{BD93F5C5-D358-837A-83CF-394F6223F0B0}"/>
          </ac:spMkLst>
        </pc:spChg>
        <pc:spChg chg="add mod">
          <ac:chgData name="Hongjun An" userId="0b78abc465e3d459" providerId="LiveId" clId="{FB558389-E04D-407F-8D86-97A7021402B5}" dt="2025-10-01T05:39:08.491" v="25948" actId="1076"/>
          <ac:spMkLst>
            <pc:docMk/>
            <pc:sldMk cId="976791586" sldId="268"/>
            <ac:spMk id="263" creationId="{1D0136EB-8131-F58B-FDAA-3AB2AFAEE104}"/>
          </ac:spMkLst>
        </pc:spChg>
        <pc:spChg chg="mod">
          <ac:chgData name="Hongjun An" userId="0b78abc465e3d459" providerId="LiveId" clId="{FB558389-E04D-407F-8D86-97A7021402B5}" dt="2025-09-17T04:58:23.313" v="9807" actId="207"/>
          <ac:spMkLst>
            <pc:docMk/>
            <pc:sldMk cId="976791586" sldId="268"/>
            <ac:spMk id="265" creationId="{CA926911-75F4-D1D0-4096-A3AA31E9B127}"/>
          </ac:spMkLst>
        </pc:spChg>
        <pc:spChg chg="mod">
          <ac:chgData name="Hongjun An" userId="0b78abc465e3d459" providerId="LiveId" clId="{FB558389-E04D-407F-8D86-97A7021402B5}" dt="2025-09-17T04:58:43.293" v="9809" actId="1076"/>
          <ac:spMkLst>
            <pc:docMk/>
            <pc:sldMk cId="976791586" sldId="268"/>
            <ac:spMk id="266" creationId="{E570E542-B968-163D-67ED-E2371676181E}"/>
          </ac:spMkLst>
        </pc:spChg>
        <pc:spChg chg="add mod">
          <ac:chgData name="Hongjun An" userId="0b78abc465e3d459" providerId="LiveId" clId="{FB558389-E04D-407F-8D86-97A7021402B5}" dt="2025-09-17T04:59:00.029" v="9812" actId="207"/>
          <ac:spMkLst>
            <pc:docMk/>
            <pc:sldMk cId="976791586" sldId="268"/>
            <ac:spMk id="267" creationId="{F0D71B29-624D-8BCF-D505-890DC1304AF2}"/>
          </ac:spMkLst>
        </pc:spChg>
        <pc:spChg chg="add mod">
          <ac:chgData name="Hongjun An" userId="0b78abc465e3d459" providerId="LiveId" clId="{FB558389-E04D-407F-8D86-97A7021402B5}" dt="2025-09-17T04:58:39.493" v="9808" actId="1076"/>
          <ac:spMkLst>
            <pc:docMk/>
            <pc:sldMk cId="976791586" sldId="268"/>
            <ac:spMk id="268" creationId="{1B3F0CD3-A157-7407-6964-9E03DCA669CB}"/>
          </ac:spMkLst>
        </pc:spChg>
        <pc:spChg chg="mod">
          <ac:chgData name="Hongjun An" userId="0b78abc465e3d459" providerId="LiveId" clId="{FB558389-E04D-407F-8D86-97A7021402B5}" dt="2025-09-17T04:58:23.313" v="9807" actId="207"/>
          <ac:spMkLst>
            <pc:docMk/>
            <pc:sldMk cId="976791586" sldId="268"/>
            <ac:spMk id="269" creationId="{4FA32CA8-E542-7322-DD10-EF7D7577E7D1}"/>
          </ac:spMkLst>
        </pc:spChg>
        <pc:spChg chg="add mod">
          <ac:chgData name="Hongjun An" userId="0b78abc465e3d459" providerId="LiveId" clId="{FB558389-E04D-407F-8D86-97A7021402B5}" dt="2025-09-17T04:54:43.505" v="9762" actId="207"/>
          <ac:spMkLst>
            <pc:docMk/>
            <pc:sldMk cId="976791586" sldId="268"/>
            <ac:spMk id="274" creationId="{1C8A3748-0729-54DF-2C68-87F59FC22672}"/>
          </ac:spMkLst>
        </pc:spChg>
        <pc:spChg chg="add mod ord">
          <ac:chgData name="Hongjun An" userId="0b78abc465e3d459" providerId="LiveId" clId="{FB558389-E04D-407F-8D86-97A7021402B5}" dt="2025-09-17T05:02:14.891" v="9837" actId="164"/>
          <ac:spMkLst>
            <pc:docMk/>
            <pc:sldMk cId="976791586" sldId="268"/>
            <ac:spMk id="292" creationId="{A60EF6BF-0A89-A844-022E-3E0D1F420B7E}"/>
          </ac:spMkLst>
        </pc:spChg>
        <pc:grpChg chg="add del mod ord">
          <ac:chgData name="Hongjun An" userId="0b78abc465e3d459" providerId="LiveId" clId="{FB558389-E04D-407F-8D86-97A7021402B5}" dt="2025-09-17T05:02:14.891" v="9837" actId="164"/>
          <ac:grpSpMkLst>
            <pc:docMk/>
            <pc:sldMk cId="976791586" sldId="268"/>
            <ac:grpSpMk id="69" creationId="{49884110-4B2E-D2A8-5EAF-214210AF91AE}"/>
          </ac:grpSpMkLst>
        </pc:grpChg>
        <pc:grpChg chg="mod ord">
          <ac:chgData name="Hongjun An" userId="0b78abc465e3d459" providerId="LiveId" clId="{FB558389-E04D-407F-8D86-97A7021402B5}" dt="2025-09-17T05:02:14.891" v="9837" actId="164"/>
          <ac:grpSpMkLst>
            <pc:docMk/>
            <pc:sldMk cId="976791586" sldId="268"/>
            <ac:grpSpMk id="72" creationId="{2B1684CB-08EE-F20B-EE53-9D6C131C7F3D}"/>
          </ac:grpSpMkLst>
        </pc:grpChg>
        <pc:grpChg chg="mod ord">
          <ac:chgData name="Hongjun An" userId="0b78abc465e3d459" providerId="LiveId" clId="{FB558389-E04D-407F-8D86-97A7021402B5}" dt="2025-09-17T05:02:14.891" v="9837" actId="164"/>
          <ac:grpSpMkLst>
            <pc:docMk/>
            <pc:sldMk cId="976791586" sldId="268"/>
            <ac:grpSpMk id="76" creationId="{B6F5F156-7F96-3D5A-FBF1-A079B1188FC9}"/>
          </ac:grpSpMkLst>
        </pc:grpChg>
        <pc:grpChg chg="mod ord">
          <ac:chgData name="Hongjun An" userId="0b78abc465e3d459" providerId="LiveId" clId="{FB558389-E04D-407F-8D86-97A7021402B5}" dt="2025-09-17T05:02:14.891" v="9837" actId="164"/>
          <ac:grpSpMkLst>
            <pc:docMk/>
            <pc:sldMk cId="976791586" sldId="268"/>
            <ac:grpSpMk id="81" creationId="{405223D9-B9E2-9404-FB35-943DF660BDD9}"/>
          </ac:grpSpMkLst>
        </pc:grpChg>
        <pc:grpChg chg="mod ord">
          <ac:chgData name="Hongjun An" userId="0b78abc465e3d459" providerId="LiveId" clId="{FB558389-E04D-407F-8D86-97A7021402B5}" dt="2025-09-17T05:02:14.891" v="9837" actId="164"/>
          <ac:grpSpMkLst>
            <pc:docMk/>
            <pc:sldMk cId="976791586" sldId="268"/>
            <ac:grpSpMk id="86" creationId="{E3E4E0CB-8DF4-7F56-2C1D-5ABB4C386787}"/>
          </ac:grpSpMkLst>
        </pc:grpChg>
        <pc:grpChg chg="mod ord">
          <ac:chgData name="Hongjun An" userId="0b78abc465e3d459" providerId="LiveId" clId="{FB558389-E04D-407F-8D86-97A7021402B5}" dt="2025-09-17T05:02:14.891" v="9837" actId="164"/>
          <ac:grpSpMkLst>
            <pc:docMk/>
            <pc:sldMk cId="976791586" sldId="268"/>
            <ac:grpSpMk id="91" creationId="{95361781-D04D-0609-BB77-315BC10918EF}"/>
          </ac:grpSpMkLst>
        </pc:grpChg>
        <pc:grpChg chg="mod">
          <ac:chgData name="Hongjun An" userId="0b78abc465e3d459" providerId="LiveId" clId="{FB558389-E04D-407F-8D86-97A7021402B5}" dt="2025-09-17T04:55:37.072" v="9767" actId="207"/>
          <ac:grpSpMkLst>
            <pc:docMk/>
            <pc:sldMk cId="976791586" sldId="268"/>
            <ac:grpSpMk id="105" creationId="{824766F9-7CBA-4784-0D73-5D56C102C598}"/>
          </ac:grpSpMkLst>
        </pc:grpChg>
        <pc:grpChg chg="add mod">
          <ac:chgData name="Hongjun An" userId="0b78abc465e3d459" providerId="LiveId" clId="{FB558389-E04D-407F-8D86-97A7021402B5}" dt="2025-09-17T05:02:14.891" v="9837" actId="164"/>
          <ac:grpSpMkLst>
            <pc:docMk/>
            <pc:sldMk cId="976791586" sldId="268"/>
            <ac:grpSpMk id="293" creationId="{0BA764C8-106B-2706-B87E-DEAA906772DB}"/>
          </ac:grpSpMkLst>
        </pc:grpChg>
        <pc:picChg chg="mod">
          <ac:chgData name="Hongjun An" userId="0b78abc465e3d459" providerId="LiveId" clId="{FB558389-E04D-407F-8D86-97A7021402B5}" dt="2025-09-17T04:55:03.453" v="9765" actId="207"/>
          <ac:picMkLst>
            <pc:docMk/>
            <pc:sldMk cId="976791586" sldId="268"/>
            <ac:picMk id="2" creationId="{D3571C1E-3211-E956-BC27-3DFBBD34517F}"/>
          </ac:picMkLst>
        </pc:picChg>
        <pc:picChg chg="mod">
          <ac:chgData name="Hongjun An" userId="0b78abc465e3d459" providerId="LiveId" clId="{FB558389-E04D-407F-8D86-97A7021402B5}" dt="2025-09-17T04:57:00.009" v="9787" actId="1036"/>
          <ac:picMkLst>
            <pc:docMk/>
            <pc:sldMk cId="976791586" sldId="268"/>
            <ac:picMk id="5" creationId="{090BCB38-41B6-60F7-43D1-28A35952BC1F}"/>
          </ac:picMkLst>
        </pc:picChg>
        <pc:picChg chg="mod">
          <ac:chgData name="Hongjun An" userId="0b78abc465e3d459" providerId="LiveId" clId="{FB558389-E04D-407F-8D86-97A7021402B5}" dt="2025-09-17T04:55:03.453" v="9765" actId="207"/>
          <ac:picMkLst>
            <pc:docMk/>
            <pc:sldMk cId="976791586" sldId="268"/>
            <ac:picMk id="6" creationId="{08B18E60-7D10-C9AE-28F8-F8E4476817EE}"/>
          </ac:picMkLst>
        </pc:picChg>
        <pc:picChg chg="mod">
          <ac:chgData name="Hongjun An" userId="0b78abc465e3d459" providerId="LiveId" clId="{FB558389-E04D-407F-8D86-97A7021402B5}" dt="2025-09-17T04:55:03.453" v="9765" actId="207"/>
          <ac:picMkLst>
            <pc:docMk/>
            <pc:sldMk cId="976791586" sldId="268"/>
            <ac:picMk id="7" creationId="{88D490B8-9D9F-C766-42F9-410DFC5B44CB}"/>
          </ac:picMkLst>
        </pc:picChg>
        <pc:picChg chg="mod">
          <ac:chgData name="Hongjun An" userId="0b78abc465e3d459" providerId="LiveId" clId="{FB558389-E04D-407F-8D86-97A7021402B5}" dt="2025-09-17T04:58:23.313" v="9807" actId="207"/>
          <ac:picMkLst>
            <pc:docMk/>
            <pc:sldMk cId="976791586" sldId="268"/>
            <ac:picMk id="26" creationId="{7FF8CC35-2F5F-CC45-9759-B599E1C94DE4}"/>
          </ac:picMkLst>
        </pc:picChg>
        <pc:picChg chg="mod">
          <ac:chgData name="Hongjun An" userId="0b78abc465e3d459" providerId="LiveId" clId="{FB558389-E04D-407F-8D86-97A7021402B5}" dt="2025-09-17T04:57:28.102" v="9794" actId="1037"/>
          <ac:picMkLst>
            <pc:docMk/>
            <pc:sldMk cId="976791586" sldId="268"/>
            <ac:picMk id="27" creationId="{4E7852E8-6EA3-3A85-D711-9735DCEFC372}"/>
          </ac:picMkLst>
        </pc:picChg>
        <pc:picChg chg="mod">
          <ac:chgData name="Hongjun An" userId="0b78abc465e3d459" providerId="LiveId" clId="{FB558389-E04D-407F-8D86-97A7021402B5}" dt="2025-09-17T04:58:23.313" v="9807" actId="207"/>
          <ac:picMkLst>
            <pc:docMk/>
            <pc:sldMk cId="976791586" sldId="268"/>
            <ac:picMk id="28" creationId="{2EA1EA55-DC09-E1ED-D18B-969DECEFB997}"/>
          </ac:picMkLst>
        </pc:picChg>
        <pc:picChg chg="mod ord">
          <ac:chgData name="Hongjun An" userId="0b78abc465e3d459" providerId="LiveId" clId="{FB558389-E04D-407F-8D86-97A7021402B5}" dt="2025-09-17T04:57:07.887" v="9788" actId="167"/>
          <ac:picMkLst>
            <pc:docMk/>
            <pc:sldMk cId="976791586" sldId="268"/>
            <ac:picMk id="40" creationId="{4D9AD97E-2774-1730-966B-DDECE96E92BB}"/>
          </ac:picMkLst>
        </pc:picChg>
        <pc:picChg chg="mod ord">
          <ac:chgData name="Hongjun An" userId="0b78abc465e3d459" providerId="LiveId" clId="{FB558389-E04D-407F-8D86-97A7021402B5}" dt="2025-09-17T04:57:13.159" v="9790" actId="1038"/>
          <ac:picMkLst>
            <pc:docMk/>
            <pc:sldMk cId="976791586" sldId="268"/>
            <ac:picMk id="41" creationId="{13708FEF-5BFC-BB83-2700-1BA83A759DB6}"/>
          </ac:picMkLst>
        </pc:picChg>
        <pc:picChg chg="mod ord">
          <ac:chgData name="Hongjun An" userId="0b78abc465e3d459" providerId="LiveId" clId="{FB558389-E04D-407F-8D86-97A7021402B5}" dt="2025-09-17T04:57:07.887" v="9788" actId="167"/>
          <ac:picMkLst>
            <pc:docMk/>
            <pc:sldMk cId="976791586" sldId="268"/>
            <ac:picMk id="42" creationId="{8B61337D-15E8-5ED4-8ECF-CF951DD361B5}"/>
          </ac:picMkLst>
        </pc:picChg>
        <pc:picChg chg="mod ord">
          <ac:chgData name="Hongjun An" userId="0b78abc465e3d459" providerId="LiveId" clId="{FB558389-E04D-407F-8D86-97A7021402B5}" dt="2025-09-17T04:58:23.313" v="9807" actId="207"/>
          <ac:picMkLst>
            <pc:docMk/>
            <pc:sldMk cId="976791586" sldId="268"/>
            <ac:picMk id="43" creationId="{0FC94C34-A3DF-9CCA-CE5F-F81B4069B158}"/>
          </ac:picMkLst>
        </pc:picChg>
        <pc:picChg chg="mod ord">
          <ac:chgData name="Hongjun An" userId="0b78abc465e3d459" providerId="LiveId" clId="{FB558389-E04D-407F-8D86-97A7021402B5}" dt="2025-09-17T04:57:07.887" v="9788" actId="167"/>
          <ac:picMkLst>
            <pc:docMk/>
            <pc:sldMk cId="976791586" sldId="268"/>
            <ac:picMk id="44" creationId="{1E563B89-1398-7918-FE4A-4A78C6A5EE49}"/>
          </ac:picMkLst>
        </pc:picChg>
        <pc:picChg chg="mod ord">
          <ac:chgData name="Hongjun An" userId="0b78abc465e3d459" providerId="LiveId" clId="{FB558389-E04D-407F-8D86-97A7021402B5}" dt="2025-09-17T04:57:07.887" v="9788" actId="167"/>
          <ac:picMkLst>
            <pc:docMk/>
            <pc:sldMk cId="976791586" sldId="268"/>
            <ac:picMk id="51" creationId="{CF9401F9-B2A9-8D97-7893-421AA0AA0776}"/>
          </ac:picMkLst>
        </pc:picChg>
        <pc:picChg chg="mod ord">
          <ac:chgData name="Hongjun An" userId="0b78abc465e3d459" providerId="LiveId" clId="{FB558389-E04D-407F-8D86-97A7021402B5}" dt="2025-09-17T04:57:37.720" v="9798" actId="167"/>
          <ac:picMkLst>
            <pc:docMk/>
            <pc:sldMk cId="976791586" sldId="268"/>
            <ac:picMk id="56" creationId="{D4E595E1-ECAB-D8D9-E721-F2B7AE44702D}"/>
          </ac:picMkLst>
        </pc:picChg>
        <pc:picChg chg="mod ord">
          <ac:chgData name="Hongjun An" userId="0b78abc465e3d459" providerId="LiveId" clId="{FB558389-E04D-407F-8D86-97A7021402B5}" dt="2025-09-17T04:57:37.720" v="9798" actId="167"/>
          <ac:picMkLst>
            <pc:docMk/>
            <pc:sldMk cId="976791586" sldId="268"/>
            <ac:picMk id="57" creationId="{58432B29-7C8C-2ECE-1194-68B181A0D889}"/>
          </ac:picMkLst>
        </pc:picChg>
        <pc:picChg chg="mod ord">
          <ac:chgData name="Hongjun An" userId="0b78abc465e3d459" providerId="LiveId" clId="{FB558389-E04D-407F-8D86-97A7021402B5}" dt="2025-09-17T04:57:37.720" v="9798" actId="167"/>
          <ac:picMkLst>
            <pc:docMk/>
            <pc:sldMk cId="976791586" sldId="268"/>
            <ac:picMk id="58" creationId="{FA062F77-F370-6D64-39A8-13BEEA68C955}"/>
          </ac:picMkLst>
        </pc:picChg>
        <pc:picChg chg="mod ord">
          <ac:chgData name="Hongjun An" userId="0b78abc465e3d459" providerId="LiveId" clId="{FB558389-E04D-407F-8D86-97A7021402B5}" dt="2025-09-17T04:57:37.720" v="9798" actId="167"/>
          <ac:picMkLst>
            <pc:docMk/>
            <pc:sldMk cId="976791586" sldId="268"/>
            <ac:picMk id="59" creationId="{BD8557C3-DD02-F31F-AF5C-48707BFCEA5C}"/>
          </ac:picMkLst>
        </pc:picChg>
        <pc:picChg chg="mod ord">
          <ac:chgData name="Hongjun An" userId="0b78abc465e3d459" providerId="LiveId" clId="{FB558389-E04D-407F-8D86-97A7021402B5}" dt="2025-09-17T04:57:37.720" v="9798" actId="167"/>
          <ac:picMkLst>
            <pc:docMk/>
            <pc:sldMk cId="976791586" sldId="268"/>
            <ac:picMk id="60" creationId="{42F65481-0C0F-0ECE-07F6-CC7D3A2B77FE}"/>
          </ac:picMkLst>
        </pc:picChg>
        <pc:picChg chg="mod ord">
          <ac:chgData name="Hongjun An" userId="0b78abc465e3d459" providerId="LiveId" clId="{FB558389-E04D-407F-8D86-97A7021402B5}" dt="2025-09-17T04:57:57.465" v="9803" actId="167"/>
          <ac:picMkLst>
            <pc:docMk/>
            <pc:sldMk cId="976791586" sldId="268"/>
            <ac:picMk id="64" creationId="{13D99726-4B4A-CB8F-A9B5-2D35348AC39A}"/>
          </ac:picMkLst>
        </pc:picChg>
        <pc:picChg chg="mod ord">
          <ac:chgData name="Hongjun An" userId="0b78abc465e3d459" providerId="LiveId" clId="{FB558389-E04D-407F-8D86-97A7021402B5}" dt="2025-09-17T04:57:57.465" v="9803" actId="167"/>
          <ac:picMkLst>
            <pc:docMk/>
            <pc:sldMk cId="976791586" sldId="268"/>
            <ac:picMk id="65" creationId="{743E43F8-DE6F-7ED2-3995-EDE726903C19}"/>
          </ac:picMkLst>
        </pc:picChg>
        <pc:picChg chg="mod ord">
          <ac:chgData name="Hongjun An" userId="0b78abc465e3d459" providerId="LiveId" clId="{FB558389-E04D-407F-8D86-97A7021402B5}" dt="2025-09-17T04:57:57.465" v="9803" actId="167"/>
          <ac:picMkLst>
            <pc:docMk/>
            <pc:sldMk cId="976791586" sldId="268"/>
            <ac:picMk id="66" creationId="{CC574DD6-4B96-5DC6-A483-4C24FB5E06E6}"/>
          </ac:picMkLst>
        </pc:picChg>
        <pc:picChg chg="mod ord">
          <ac:chgData name="Hongjun An" userId="0b78abc465e3d459" providerId="LiveId" clId="{FB558389-E04D-407F-8D86-97A7021402B5}" dt="2025-09-17T04:57:57.465" v="9803" actId="167"/>
          <ac:picMkLst>
            <pc:docMk/>
            <pc:sldMk cId="976791586" sldId="268"/>
            <ac:picMk id="67" creationId="{68BC6E4D-C12B-0A9B-948F-BBA009DB0129}"/>
          </ac:picMkLst>
        </pc:picChg>
        <pc:picChg chg="mod ord">
          <ac:chgData name="Hongjun An" userId="0b78abc465e3d459" providerId="LiveId" clId="{FB558389-E04D-407F-8D86-97A7021402B5}" dt="2025-09-17T05:02:14.891" v="9837" actId="164"/>
          <ac:picMkLst>
            <pc:docMk/>
            <pc:sldMk cId="976791586" sldId="268"/>
            <ac:picMk id="68" creationId="{F868FC0D-57D7-CB6E-8F41-BC9ECB76C67B}"/>
          </ac:picMkLst>
        </pc:picChg>
        <pc:picChg chg="mod topLvl">
          <ac:chgData name="Hongjun An" userId="0b78abc465e3d459" providerId="LiveId" clId="{FB558389-E04D-407F-8D86-97A7021402B5}" dt="2025-09-17T05:00:21.059" v="9826" actId="21"/>
          <ac:picMkLst>
            <pc:docMk/>
            <pc:sldMk cId="976791586" sldId="268"/>
            <ac:picMk id="70" creationId="{A7F93CEA-FA7D-BFAB-50A3-235862BE2E84}"/>
          </ac:picMkLst>
        </pc:picChg>
        <pc:picChg chg="add del mod ord topLvl">
          <ac:chgData name="Hongjun An" userId="0b78abc465e3d459" providerId="LiveId" clId="{FB558389-E04D-407F-8D86-97A7021402B5}" dt="2025-09-17T05:01:32.967" v="9829" actId="207"/>
          <ac:picMkLst>
            <pc:docMk/>
            <pc:sldMk cId="976791586" sldId="268"/>
            <ac:picMk id="71" creationId="{88371A0B-F14E-E26B-76BB-2C9221233573}"/>
          </ac:picMkLst>
        </pc:picChg>
        <pc:picChg chg="mod">
          <ac:chgData name="Hongjun An" userId="0b78abc465e3d459" providerId="LiveId" clId="{FB558389-E04D-407F-8D86-97A7021402B5}" dt="2025-09-17T05:01:32.967" v="9829" actId="207"/>
          <ac:picMkLst>
            <pc:docMk/>
            <pc:sldMk cId="976791586" sldId="268"/>
            <ac:picMk id="73" creationId="{0C4899B2-A27F-418E-10AB-382B7FFA22D1}"/>
          </ac:picMkLst>
        </pc:picChg>
        <pc:picChg chg="mod">
          <ac:chgData name="Hongjun An" userId="0b78abc465e3d459" providerId="LiveId" clId="{FB558389-E04D-407F-8D86-97A7021402B5}" dt="2025-09-17T05:01:32.967" v="9829" actId="207"/>
          <ac:picMkLst>
            <pc:docMk/>
            <pc:sldMk cId="976791586" sldId="268"/>
            <ac:picMk id="75" creationId="{8B398FA4-97E4-444D-A249-37C2F8D94520}"/>
          </ac:picMkLst>
        </pc:picChg>
        <pc:picChg chg="mod">
          <ac:chgData name="Hongjun An" userId="0b78abc465e3d459" providerId="LiveId" clId="{FB558389-E04D-407F-8D86-97A7021402B5}" dt="2025-09-17T05:01:32.967" v="9829" actId="207"/>
          <ac:picMkLst>
            <pc:docMk/>
            <pc:sldMk cId="976791586" sldId="268"/>
            <ac:picMk id="82" creationId="{30B7D2E3-3729-1F1B-3EF3-F3CD4D45E838}"/>
          </ac:picMkLst>
        </pc:picChg>
        <pc:picChg chg="mod">
          <ac:chgData name="Hongjun An" userId="0b78abc465e3d459" providerId="LiveId" clId="{FB558389-E04D-407F-8D86-97A7021402B5}" dt="2025-09-17T05:01:32.967" v="9829" actId="207"/>
          <ac:picMkLst>
            <pc:docMk/>
            <pc:sldMk cId="976791586" sldId="268"/>
            <ac:picMk id="83" creationId="{5A4C37E1-FBBA-0DFF-68F8-E0E4837B2DDC}"/>
          </ac:picMkLst>
        </pc:picChg>
        <pc:picChg chg="mod">
          <ac:chgData name="Hongjun An" userId="0b78abc465e3d459" providerId="LiveId" clId="{FB558389-E04D-407F-8D86-97A7021402B5}" dt="2025-09-17T05:01:32.967" v="9829" actId="207"/>
          <ac:picMkLst>
            <pc:docMk/>
            <pc:sldMk cId="976791586" sldId="268"/>
            <ac:picMk id="85" creationId="{9F541233-AAC7-75D3-4A42-21BE864EF43A}"/>
          </ac:picMkLst>
        </pc:picChg>
        <pc:picChg chg="mod">
          <ac:chgData name="Hongjun An" userId="0b78abc465e3d459" providerId="LiveId" clId="{FB558389-E04D-407F-8D86-97A7021402B5}" dt="2025-09-17T05:01:32.967" v="9829" actId="207"/>
          <ac:picMkLst>
            <pc:docMk/>
            <pc:sldMk cId="976791586" sldId="268"/>
            <ac:picMk id="87" creationId="{735DE978-98C9-51BB-8BDC-0E4239301B8B}"/>
          </ac:picMkLst>
        </pc:picChg>
        <pc:picChg chg="mod">
          <ac:chgData name="Hongjun An" userId="0b78abc465e3d459" providerId="LiveId" clId="{FB558389-E04D-407F-8D86-97A7021402B5}" dt="2025-09-17T05:01:32.967" v="9829" actId="207"/>
          <ac:picMkLst>
            <pc:docMk/>
            <pc:sldMk cId="976791586" sldId="268"/>
            <ac:picMk id="92" creationId="{90234E06-50C2-7D07-6A7D-4EA970415067}"/>
          </ac:picMkLst>
        </pc:picChg>
        <pc:picChg chg="mod">
          <ac:chgData name="Hongjun An" userId="0b78abc465e3d459" providerId="LiveId" clId="{FB558389-E04D-407F-8D86-97A7021402B5}" dt="2025-09-17T05:01:32.967" v="9829" actId="207"/>
          <ac:picMkLst>
            <pc:docMk/>
            <pc:sldMk cId="976791586" sldId="268"/>
            <ac:picMk id="93" creationId="{6D1CC7B8-4FB1-A3E2-C38E-0069E940F4B6}"/>
          </ac:picMkLst>
        </pc:picChg>
        <pc:picChg chg="mod">
          <ac:chgData name="Hongjun An" userId="0b78abc465e3d459" providerId="LiveId" clId="{FB558389-E04D-407F-8D86-97A7021402B5}" dt="2025-09-17T05:01:32.967" v="9829" actId="207"/>
          <ac:picMkLst>
            <pc:docMk/>
            <pc:sldMk cId="976791586" sldId="268"/>
            <ac:picMk id="94" creationId="{9B7294B8-0894-B9E2-FAF0-C80924CC2D09}"/>
          </ac:picMkLst>
        </pc:picChg>
        <pc:cxnChg chg="mod">
          <ac:chgData name="Hongjun An" userId="0b78abc465e3d459" providerId="LiveId" clId="{FB558389-E04D-407F-8D86-97A7021402B5}" dt="2025-09-17T04:56:42.973" v="9781" actId="1076"/>
          <ac:cxnSpMkLst>
            <pc:docMk/>
            <pc:sldMk cId="976791586" sldId="268"/>
            <ac:cxnSpMk id="31" creationId="{5544B0E0-7357-845F-341B-C3DD7DB5C32A}"/>
          </ac:cxnSpMkLst>
        </pc:cxnChg>
        <pc:cxnChg chg="mod">
          <ac:chgData name="Hongjun An" userId="0b78abc465e3d459" providerId="LiveId" clId="{FB558389-E04D-407F-8D86-97A7021402B5}" dt="2025-09-17T04:56:44.245" v="9782" actId="1076"/>
          <ac:cxnSpMkLst>
            <pc:docMk/>
            <pc:sldMk cId="976791586" sldId="268"/>
            <ac:cxnSpMk id="32" creationId="{1528C8DF-AFC5-DED2-1BA5-6D9CF233E360}"/>
          </ac:cxnSpMkLst>
        </pc:cxnChg>
        <pc:cxnChg chg="mod">
          <ac:chgData name="Hongjun An" userId="0b78abc465e3d459" providerId="LiveId" clId="{FB558389-E04D-407F-8D86-97A7021402B5}" dt="2025-09-17T04:56:46.030" v="9783" actId="1076"/>
          <ac:cxnSpMkLst>
            <pc:docMk/>
            <pc:sldMk cId="976791586" sldId="268"/>
            <ac:cxnSpMk id="33" creationId="{BA14E4F3-A335-4616-CCE0-0DC54E726807}"/>
          </ac:cxnSpMkLst>
        </pc:cxnChg>
        <pc:cxnChg chg="mod">
          <ac:chgData name="Hongjun An" userId="0b78abc465e3d459" providerId="LiveId" clId="{FB558389-E04D-407F-8D86-97A7021402B5}" dt="2025-09-17T04:57:31.669" v="9797" actId="1037"/>
          <ac:cxnSpMkLst>
            <pc:docMk/>
            <pc:sldMk cId="976791586" sldId="268"/>
            <ac:cxnSpMk id="34" creationId="{C54AE742-FAC5-D8E8-F262-BC012DE54628}"/>
          </ac:cxnSpMkLst>
        </pc:cxnChg>
        <pc:cxnChg chg="mod">
          <ac:chgData name="Hongjun An" userId="0b78abc465e3d459" providerId="LiveId" clId="{FB558389-E04D-407F-8D86-97A7021402B5}" dt="2025-09-17T04:57:11.821" v="9789" actId="1076"/>
          <ac:cxnSpMkLst>
            <pc:docMk/>
            <pc:sldMk cId="976791586" sldId="268"/>
            <ac:cxnSpMk id="36" creationId="{172079BE-6461-6501-5BDB-3FF7C2047CA5}"/>
          </ac:cxnSpMkLst>
        </pc:cxnChg>
        <pc:cxnChg chg="mod">
          <ac:chgData name="Hongjun An" userId="0b78abc465e3d459" providerId="LiveId" clId="{FB558389-E04D-407F-8D86-97A7021402B5}" dt="2025-09-17T04:57:20.174" v="9791" actId="1076"/>
          <ac:cxnSpMkLst>
            <pc:docMk/>
            <pc:sldMk cId="976791586" sldId="268"/>
            <ac:cxnSpMk id="37" creationId="{466B3F7C-8202-A713-AF4C-84BE6B608CA1}"/>
          </ac:cxnSpMkLst>
        </pc:cxnChg>
        <pc:cxnChg chg="mod">
          <ac:chgData name="Hongjun An" userId="0b78abc465e3d459" providerId="LiveId" clId="{FB558389-E04D-407F-8D86-97A7021402B5}" dt="2025-09-17T04:57:23.574" v="9792" actId="1076"/>
          <ac:cxnSpMkLst>
            <pc:docMk/>
            <pc:sldMk cId="976791586" sldId="268"/>
            <ac:cxnSpMk id="38" creationId="{35678AB6-809C-3A02-2554-1942CE96803D}"/>
          </ac:cxnSpMkLst>
        </pc:cxnChg>
        <pc:cxnChg chg="mod">
          <ac:chgData name="Hongjun An" userId="0b78abc465e3d459" providerId="LiveId" clId="{FB558389-E04D-407F-8D86-97A7021402B5}" dt="2025-09-17T04:57:25.934" v="9793" actId="1076"/>
          <ac:cxnSpMkLst>
            <pc:docMk/>
            <pc:sldMk cId="976791586" sldId="268"/>
            <ac:cxnSpMk id="39" creationId="{8E379885-94C1-1F40-66ED-A318B0630A4F}"/>
          </ac:cxnSpMkLst>
        </pc:cxnChg>
        <pc:cxnChg chg="mod">
          <ac:chgData name="Hongjun An" userId="0b78abc465e3d459" providerId="LiveId" clId="{FB558389-E04D-407F-8D86-97A7021402B5}" dt="2025-09-17T05:02:14.891" v="9837" actId="164"/>
          <ac:cxnSpMkLst>
            <pc:docMk/>
            <pc:sldMk cId="976791586" sldId="268"/>
            <ac:cxnSpMk id="47" creationId="{9529F8D6-F219-7343-82E0-4F55588A6275}"/>
          </ac:cxnSpMkLst>
        </pc:cxnChg>
        <pc:cxnChg chg="mod">
          <ac:chgData name="Hongjun An" userId="0b78abc465e3d459" providerId="LiveId" clId="{FB558389-E04D-407F-8D86-97A7021402B5}" dt="2025-09-17T04:56:13.390" v="9775" actId="1076"/>
          <ac:cxnSpMkLst>
            <pc:docMk/>
            <pc:sldMk cId="976791586" sldId="268"/>
            <ac:cxnSpMk id="49" creationId="{D99B71D6-9C0B-9B26-73E8-42F6698FA6B9}"/>
          </ac:cxnSpMkLst>
        </pc:cxnChg>
        <pc:cxnChg chg="mod">
          <ac:chgData name="Hongjun An" userId="0b78abc465e3d459" providerId="LiveId" clId="{FB558389-E04D-407F-8D86-97A7021402B5}" dt="2025-09-17T04:56:16.782" v="9776" actId="1076"/>
          <ac:cxnSpMkLst>
            <pc:docMk/>
            <pc:sldMk cId="976791586" sldId="268"/>
            <ac:cxnSpMk id="50" creationId="{D51ABC7E-A78F-9B33-DFE3-15DA053CC7D6}"/>
          </ac:cxnSpMkLst>
        </pc:cxnChg>
        <pc:cxnChg chg="mod">
          <ac:chgData name="Hongjun An" userId="0b78abc465e3d459" providerId="LiveId" clId="{FB558389-E04D-407F-8D86-97A7021402B5}" dt="2025-09-17T04:57:41.621" v="9799" actId="1076"/>
          <ac:cxnSpMkLst>
            <pc:docMk/>
            <pc:sldMk cId="976791586" sldId="268"/>
            <ac:cxnSpMk id="52" creationId="{CC7A9913-B6B8-6263-4238-62DAFE3361B5}"/>
          </ac:cxnSpMkLst>
        </pc:cxnChg>
        <pc:cxnChg chg="mod">
          <ac:chgData name="Hongjun An" userId="0b78abc465e3d459" providerId="LiveId" clId="{FB558389-E04D-407F-8D86-97A7021402B5}" dt="2025-09-17T04:57:43.565" v="9800" actId="1076"/>
          <ac:cxnSpMkLst>
            <pc:docMk/>
            <pc:sldMk cId="976791586" sldId="268"/>
            <ac:cxnSpMk id="53" creationId="{D5C3FC96-CC88-E953-3308-BB6739E6C7C8}"/>
          </ac:cxnSpMkLst>
        </pc:cxnChg>
        <pc:cxnChg chg="mod">
          <ac:chgData name="Hongjun An" userId="0b78abc465e3d459" providerId="LiveId" clId="{FB558389-E04D-407F-8D86-97A7021402B5}" dt="2025-09-17T04:57:45.397" v="9801" actId="1076"/>
          <ac:cxnSpMkLst>
            <pc:docMk/>
            <pc:sldMk cId="976791586" sldId="268"/>
            <ac:cxnSpMk id="54" creationId="{8A6E7593-F466-1C87-964F-2370F2D9D509}"/>
          </ac:cxnSpMkLst>
        </pc:cxnChg>
        <pc:cxnChg chg="mod">
          <ac:chgData name="Hongjun An" userId="0b78abc465e3d459" providerId="LiveId" clId="{FB558389-E04D-407F-8D86-97A7021402B5}" dt="2025-09-17T04:57:47.861" v="9802" actId="1076"/>
          <ac:cxnSpMkLst>
            <pc:docMk/>
            <pc:sldMk cId="976791586" sldId="268"/>
            <ac:cxnSpMk id="55" creationId="{7814D87A-56E9-1C4F-B711-8912A1FC85A6}"/>
          </ac:cxnSpMkLst>
        </pc:cxnChg>
        <pc:cxnChg chg="mod">
          <ac:chgData name="Hongjun An" userId="0b78abc465e3d459" providerId="LiveId" clId="{FB558389-E04D-407F-8D86-97A7021402B5}" dt="2025-09-17T04:58:01.606" v="9804" actId="1076"/>
          <ac:cxnSpMkLst>
            <pc:docMk/>
            <pc:sldMk cId="976791586" sldId="268"/>
            <ac:cxnSpMk id="61" creationId="{0E7FEB72-CF81-CBF5-FD2B-F8BFA60E9A4D}"/>
          </ac:cxnSpMkLst>
        </pc:cxnChg>
        <pc:cxnChg chg="mod">
          <ac:chgData name="Hongjun An" userId="0b78abc465e3d459" providerId="LiveId" clId="{FB558389-E04D-407F-8D86-97A7021402B5}" dt="2025-09-17T04:58:04.605" v="9805" actId="1076"/>
          <ac:cxnSpMkLst>
            <pc:docMk/>
            <pc:sldMk cId="976791586" sldId="268"/>
            <ac:cxnSpMk id="62" creationId="{4CA99C81-394D-3334-D35A-8FD86CB68626}"/>
          </ac:cxnSpMkLst>
        </pc:cxnChg>
        <pc:cxnChg chg="mod">
          <ac:chgData name="Hongjun An" userId="0b78abc465e3d459" providerId="LiveId" clId="{FB558389-E04D-407F-8D86-97A7021402B5}" dt="2025-09-17T04:58:08.726" v="9806" actId="1076"/>
          <ac:cxnSpMkLst>
            <pc:docMk/>
            <pc:sldMk cId="976791586" sldId="268"/>
            <ac:cxnSpMk id="63" creationId="{06492AD0-34F9-242B-B1DB-988EB0466966}"/>
          </ac:cxnSpMkLst>
        </pc:cxnChg>
        <pc:cxnChg chg="mod">
          <ac:chgData name="Hongjun An" userId="0b78abc465e3d459" providerId="LiveId" clId="{FB558389-E04D-407F-8D86-97A7021402B5}" dt="2025-09-17T04:55:37.072" v="9767" actId="207"/>
          <ac:cxnSpMkLst>
            <pc:docMk/>
            <pc:sldMk cId="976791586" sldId="268"/>
            <ac:cxnSpMk id="106" creationId="{AB7095C9-A4E3-E95E-9F9F-FBC4BAD5FE37}"/>
          </ac:cxnSpMkLst>
        </pc:cxnChg>
        <pc:cxnChg chg="mod">
          <ac:chgData name="Hongjun An" userId="0b78abc465e3d459" providerId="LiveId" clId="{FB558389-E04D-407F-8D86-97A7021402B5}" dt="2025-09-17T04:55:37.072" v="9767" actId="207"/>
          <ac:cxnSpMkLst>
            <pc:docMk/>
            <pc:sldMk cId="976791586" sldId="268"/>
            <ac:cxnSpMk id="107" creationId="{BC3227ED-FC75-F8ED-2A48-E748021C01C8}"/>
          </ac:cxnSpMkLst>
        </pc:cxnChg>
        <pc:cxnChg chg="mod">
          <ac:chgData name="Hongjun An" userId="0b78abc465e3d459" providerId="LiveId" clId="{FB558389-E04D-407F-8D86-97A7021402B5}" dt="2025-09-17T05:02:20.878" v="9839" actId="1036"/>
          <ac:cxnSpMkLst>
            <pc:docMk/>
            <pc:sldMk cId="976791586" sldId="268"/>
            <ac:cxnSpMk id="264" creationId="{94759E2A-7D65-8D5C-7599-04D565C71643}"/>
          </ac:cxnSpMkLst>
        </pc:cxnChg>
      </pc:sldChg>
      <pc:sldChg chg="addSp delSp modSp add mod modClrScheme chgLayout">
        <pc:chgData name="Hongjun An" userId="0b78abc465e3d459" providerId="LiveId" clId="{FB558389-E04D-407F-8D86-97A7021402B5}" dt="2025-10-01T07:45:32.272" v="26836" actId="20577"/>
        <pc:sldMkLst>
          <pc:docMk/>
          <pc:sldMk cId="1060717293" sldId="269"/>
        </pc:sldMkLst>
        <pc:spChg chg="mod">
          <ac:chgData name="Hongjun An" userId="0b78abc465e3d459" providerId="LiveId" clId="{FB558389-E04D-407F-8D86-97A7021402B5}" dt="2025-09-23T08:21:20.580" v="20217" actId="20577"/>
          <ac:spMkLst>
            <pc:docMk/>
            <pc:sldMk cId="1060717293" sldId="269"/>
            <ac:spMk id="3" creationId="{98C03CEB-F0E8-0266-C73E-308E71A036B7}"/>
          </ac:spMkLst>
        </pc:spChg>
        <pc:spChg chg="add mod">
          <ac:chgData name="Hongjun An" userId="0b78abc465e3d459" providerId="LiveId" clId="{FB558389-E04D-407F-8D86-97A7021402B5}" dt="2025-09-23T08:22:10.145" v="20243" actId="1037"/>
          <ac:spMkLst>
            <pc:docMk/>
            <pc:sldMk cId="1060717293" sldId="269"/>
            <ac:spMk id="4" creationId="{4E9F0F9D-E587-29D0-43A0-084DEED38598}"/>
          </ac:spMkLst>
        </pc:spChg>
        <pc:spChg chg="add mod">
          <ac:chgData name="Hongjun An" userId="0b78abc465e3d459" providerId="LiveId" clId="{FB558389-E04D-407F-8D86-97A7021402B5}" dt="2025-09-23T08:22:18.682" v="20245" actId="20577"/>
          <ac:spMkLst>
            <pc:docMk/>
            <pc:sldMk cId="1060717293" sldId="269"/>
            <ac:spMk id="5" creationId="{02F112FC-FF10-BF96-C5EA-F7610E9DE9B9}"/>
          </ac:spMkLst>
        </pc:spChg>
        <pc:spChg chg="add mod">
          <ac:chgData name="Hongjun An" userId="0b78abc465e3d459" providerId="LiveId" clId="{FB558389-E04D-407F-8D86-97A7021402B5}" dt="2025-09-23T08:19:02.745" v="20024" actId="1037"/>
          <ac:spMkLst>
            <pc:docMk/>
            <pc:sldMk cId="1060717293" sldId="269"/>
            <ac:spMk id="6" creationId="{7D4DD4D2-2FB2-8580-2DFF-D3FD421DA2F0}"/>
          </ac:spMkLst>
        </pc:spChg>
        <pc:spChg chg="add mod">
          <ac:chgData name="Hongjun An" userId="0b78abc465e3d459" providerId="LiveId" clId="{FB558389-E04D-407F-8D86-97A7021402B5}" dt="2025-09-23T08:22:23.841" v="20246" actId="14100"/>
          <ac:spMkLst>
            <pc:docMk/>
            <pc:sldMk cId="1060717293" sldId="269"/>
            <ac:spMk id="7" creationId="{532446A3-046F-567B-C750-8AE0F706A2CF}"/>
          </ac:spMkLst>
        </pc:spChg>
        <pc:spChg chg="add mod">
          <ac:chgData name="Hongjun An" userId="0b78abc465e3d459" providerId="LiveId" clId="{FB558389-E04D-407F-8D86-97A7021402B5}" dt="2025-09-23T08:19:10.189" v="20034" actId="1037"/>
          <ac:spMkLst>
            <pc:docMk/>
            <pc:sldMk cId="1060717293" sldId="269"/>
            <ac:spMk id="8" creationId="{65C15963-8A02-9895-21C9-D72FAA0D4099}"/>
          </ac:spMkLst>
        </pc:spChg>
        <pc:spChg chg="add mod">
          <ac:chgData name="Hongjun An" userId="0b78abc465e3d459" providerId="LiveId" clId="{FB558389-E04D-407F-8D86-97A7021402B5}" dt="2025-09-23T08:17:37.816" v="19998" actId="1076"/>
          <ac:spMkLst>
            <pc:docMk/>
            <pc:sldMk cId="1060717293" sldId="269"/>
            <ac:spMk id="9" creationId="{9B962738-05F3-4972-F37D-BD1494BE4E62}"/>
          </ac:spMkLst>
        </pc:spChg>
        <pc:spChg chg="add mod">
          <ac:chgData name="Hongjun An" userId="0b78abc465e3d459" providerId="LiveId" clId="{FB558389-E04D-407F-8D86-97A7021402B5}" dt="2025-09-23T08:27:23.467" v="20341" actId="255"/>
          <ac:spMkLst>
            <pc:docMk/>
            <pc:sldMk cId="1060717293" sldId="269"/>
            <ac:spMk id="13" creationId="{15147E7A-8EEB-0199-4055-4484DC1BF4E4}"/>
          </ac:spMkLst>
        </pc:spChg>
        <pc:spChg chg="add mod">
          <ac:chgData name="Hongjun An" userId="0b78abc465e3d459" providerId="LiveId" clId="{FB558389-E04D-407F-8D86-97A7021402B5}" dt="2025-09-23T08:23:05.254" v="20296" actId="1036"/>
          <ac:spMkLst>
            <pc:docMk/>
            <pc:sldMk cId="1060717293" sldId="269"/>
            <ac:spMk id="14" creationId="{BBA9E72C-E67C-7CE3-8676-B1BB0F685DBB}"/>
          </ac:spMkLst>
        </pc:spChg>
        <pc:spChg chg="add mod">
          <ac:chgData name="Hongjun An" userId="0b78abc465e3d459" providerId="LiveId" clId="{FB558389-E04D-407F-8D86-97A7021402B5}" dt="2025-09-23T08:19:10.189" v="20034" actId="1037"/>
          <ac:spMkLst>
            <pc:docMk/>
            <pc:sldMk cId="1060717293" sldId="269"/>
            <ac:spMk id="16" creationId="{59E6BC28-0DD4-9394-001F-6D1B9DA28E7C}"/>
          </ac:spMkLst>
        </pc:spChg>
        <pc:spChg chg="add mod">
          <ac:chgData name="Hongjun An" userId="0b78abc465e3d459" providerId="LiveId" clId="{FB558389-E04D-407F-8D86-97A7021402B5}" dt="2025-10-01T07:45:32.272" v="26836" actId="20577"/>
          <ac:spMkLst>
            <pc:docMk/>
            <pc:sldMk cId="1060717293" sldId="269"/>
            <ac:spMk id="17" creationId="{327839CE-8F97-C721-2A42-B15988F9883D}"/>
          </ac:spMkLst>
        </pc:spChg>
        <pc:spChg chg="add del mod">
          <ac:chgData name="Hongjun An" userId="0b78abc465e3d459" providerId="LiveId" clId="{FB558389-E04D-407F-8D86-97A7021402B5}" dt="2025-09-23T08:23:05.254" v="20296" actId="1036"/>
          <ac:spMkLst>
            <pc:docMk/>
            <pc:sldMk cId="1060717293" sldId="269"/>
            <ac:spMk id="18" creationId="{81FDCE35-8C29-9D6E-5678-FBCDD522F7FB}"/>
          </ac:spMkLst>
        </pc:spChg>
        <pc:spChg chg="add mod">
          <ac:chgData name="Hongjun An" userId="0b78abc465e3d459" providerId="LiveId" clId="{FB558389-E04D-407F-8D86-97A7021402B5}" dt="2025-09-23T08:24:14.749" v="20326" actId="207"/>
          <ac:spMkLst>
            <pc:docMk/>
            <pc:sldMk cId="1060717293" sldId="269"/>
            <ac:spMk id="19" creationId="{5E3DA7FA-40BB-9716-1323-3F5A10393A30}"/>
          </ac:spMkLst>
        </pc:spChg>
        <pc:spChg chg="add mod">
          <ac:chgData name="Hongjun An" userId="0b78abc465e3d459" providerId="LiveId" clId="{FB558389-E04D-407F-8D86-97A7021402B5}" dt="2025-09-23T08:24:11.546" v="20325" actId="1036"/>
          <ac:spMkLst>
            <pc:docMk/>
            <pc:sldMk cId="1060717293" sldId="269"/>
            <ac:spMk id="20" creationId="{98FC4D8C-4115-D27F-BEEC-D1F3BE2AE65B}"/>
          </ac:spMkLst>
        </pc:spChg>
        <pc:spChg chg="add mod">
          <ac:chgData name="Hongjun An" userId="0b78abc465e3d459" providerId="LiveId" clId="{FB558389-E04D-407F-8D86-97A7021402B5}" dt="2025-09-23T08:23:05.254" v="20296" actId="1036"/>
          <ac:spMkLst>
            <pc:docMk/>
            <pc:sldMk cId="1060717293" sldId="269"/>
            <ac:spMk id="22" creationId="{957198C1-C80B-4142-4B2B-A65B71F3C7AB}"/>
          </ac:spMkLst>
        </pc:spChg>
        <pc:spChg chg="mod">
          <ac:chgData name="Hongjun An" userId="0b78abc465e3d459" providerId="LiveId" clId="{FB558389-E04D-407F-8D86-97A7021402B5}" dt="2025-09-23T08:22:55.785" v="20258" actId="14100"/>
          <ac:spMkLst>
            <pc:docMk/>
            <pc:sldMk cId="1060717293" sldId="269"/>
            <ac:spMk id="23" creationId="{F8DE7096-9EFB-419A-3401-AE37AAA12F2B}"/>
          </ac:spMkLst>
        </pc:spChg>
        <pc:spChg chg="add mod">
          <ac:chgData name="Hongjun An" userId="0b78abc465e3d459" providerId="LiveId" clId="{FB558389-E04D-407F-8D86-97A7021402B5}" dt="2025-09-23T08:23:52.714" v="20318" actId="14100"/>
          <ac:spMkLst>
            <pc:docMk/>
            <pc:sldMk cId="1060717293" sldId="269"/>
            <ac:spMk id="24" creationId="{94A4E81C-E84B-FBF3-FACE-DB6EAF3A26DF}"/>
          </ac:spMkLst>
        </pc:spChg>
        <pc:spChg chg="mod">
          <ac:chgData name="Hongjun An" userId="0b78abc465e3d459" providerId="LiveId" clId="{FB558389-E04D-407F-8D86-97A7021402B5}" dt="2025-09-23T08:23:05.254" v="20296" actId="1036"/>
          <ac:spMkLst>
            <pc:docMk/>
            <pc:sldMk cId="1060717293" sldId="269"/>
            <ac:spMk id="26" creationId="{FB41520F-520C-DD75-767C-7D4FE93E647E}"/>
          </ac:spMkLst>
        </pc:spChg>
        <pc:spChg chg="add mod">
          <ac:chgData name="Hongjun An" userId="0b78abc465e3d459" providerId="LiveId" clId="{FB558389-E04D-407F-8D86-97A7021402B5}" dt="2025-10-01T07:45:30.262" v="26835" actId="14100"/>
          <ac:spMkLst>
            <pc:docMk/>
            <pc:sldMk cId="1060717293" sldId="269"/>
            <ac:spMk id="28" creationId="{05C49FDF-D512-F243-FB5F-EEB9B9591810}"/>
          </ac:spMkLst>
        </pc:spChg>
        <pc:graphicFrameChg chg="mod modGraphic">
          <ac:chgData name="Hongjun An" userId="0b78abc465e3d459" providerId="LiveId" clId="{FB558389-E04D-407F-8D86-97A7021402B5}" dt="2025-09-23T08:19:02.745" v="20024" actId="1037"/>
          <ac:graphicFrameMkLst>
            <pc:docMk/>
            <pc:sldMk cId="1060717293" sldId="269"/>
            <ac:graphicFrameMk id="10" creationId="{4DF777AF-0F8E-8199-3CAD-AD0901DFF8EF}"/>
          </ac:graphicFrameMkLst>
        </pc:graphicFrameChg>
        <pc:graphicFrameChg chg="mod modGraphic">
          <ac:chgData name="Hongjun An" userId="0b78abc465e3d459" providerId="LiveId" clId="{FB558389-E04D-407F-8D86-97A7021402B5}" dt="2025-09-23T08:22:51.161" v="20257" actId="1035"/>
          <ac:graphicFrameMkLst>
            <pc:docMk/>
            <pc:sldMk cId="1060717293" sldId="269"/>
            <ac:graphicFrameMk id="12" creationId="{A4657779-951B-F557-CF24-2969AD7CE8FD}"/>
          </ac:graphicFrameMkLst>
        </pc:graphicFrameChg>
        <pc:graphicFrameChg chg="mod modGraphic">
          <ac:chgData name="Hongjun An" userId="0b78abc465e3d459" providerId="LiveId" clId="{FB558389-E04D-407F-8D86-97A7021402B5}" dt="2025-09-23T08:15:45.041" v="19967" actId="1076"/>
          <ac:graphicFrameMkLst>
            <pc:docMk/>
            <pc:sldMk cId="1060717293" sldId="269"/>
            <ac:graphicFrameMk id="15" creationId="{3D4C7A56-2DF0-1D75-E3CD-85A3C5322575}"/>
          </ac:graphicFrameMkLst>
        </pc:graphicFrameChg>
        <pc:graphicFrameChg chg="add mod">
          <ac:chgData name="Hongjun An" userId="0b78abc465e3d459" providerId="LiveId" clId="{FB558389-E04D-407F-8D86-97A7021402B5}" dt="2025-09-23T08:23:30.171" v="20304" actId="1035"/>
          <ac:graphicFrameMkLst>
            <pc:docMk/>
            <pc:sldMk cId="1060717293" sldId="269"/>
            <ac:graphicFrameMk id="48" creationId="{9ED8ED41-CE06-0504-2411-C2FFFA376D54}"/>
          </ac:graphicFrameMkLst>
        </pc:graphicFrameChg>
      </pc:sldChg>
      <pc:sldChg chg="addSp delSp modSp add del mod ord modClrScheme chgLayout">
        <pc:chgData name="Hongjun An" userId="0b78abc465e3d459" providerId="LiveId" clId="{FB558389-E04D-407F-8D86-97A7021402B5}" dt="2025-10-01T06:08:58.513" v="26585" actId="2696"/>
        <pc:sldMkLst>
          <pc:docMk/>
          <pc:sldMk cId="2985236706" sldId="270"/>
        </pc:sldMkLst>
      </pc:sldChg>
      <pc:sldChg chg="addSp delSp modSp add del mod ord modClrScheme chgLayout">
        <pc:chgData name="Hongjun An" userId="0b78abc465e3d459" providerId="LiveId" clId="{FB558389-E04D-407F-8D86-97A7021402B5}" dt="2025-10-01T06:08:58.513" v="26585" actId="2696"/>
        <pc:sldMkLst>
          <pc:docMk/>
          <pc:sldMk cId="877222798" sldId="271"/>
        </pc:sldMkLst>
      </pc:sldChg>
      <pc:sldChg chg="addSp delSp modSp add mod modClrScheme chgLayout">
        <pc:chgData name="Hongjun An" userId="0b78abc465e3d459" providerId="LiveId" clId="{FB558389-E04D-407F-8D86-97A7021402B5}" dt="2025-10-01T06:07:46.926" v="26584" actId="255"/>
        <pc:sldMkLst>
          <pc:docMk/>
          <pc:sldMk cId="3155662350" sldId="272"/>
        </pc:sldMkLst>
        <pc:spChg chg="add mod">
          <ac:chgData name="Hongjun An" userId="0b78abc465e3d459" providerId="LiveId" clId="{FB558389-E04D-407F-8D86-97A7021402B5}" dt="2025-09-17T05:29:10.491" v="10445" actId="164"/>
          <ac:spMkLst>
            <pc:docMk/>
            <pc:sldMk cId="3155662350" sldId="272"/>
            <ac:spMk id="2" creationId="{43743949-02C6-77FB-B8CB-5BDA83BD3504}"/>
          </ac:spMkLst>
        </pc:spChg>
        <pc:spChg chg="mod">
          <ac:chgData name="Hongjun An" userId="0b78abc465e3d459" providerId="LiveId" clId="{FB558389-E04D-407F-8D86-97A7021402B5}" dt="2025-10-01T05:43:49.048" v="26145" actId="6549"/>
          <ac:spMkLst>
            <pc:docMk/>
            <pc:sldMk cId="3155662350" sldId="272"/>
            <ac:spMk id="3" creationId="{7D421DE7-5DCE-F4EB-0C68-F36459A77FC3}"/>
          </ac:spMkLst>
        </pc:spChg>
        <pc:spChg chg="add mod">
          <ac:chgData name="Hongjun An" userId="0b78abc465e3d459" providerId="LiveId" clId="{FB558389-E04D-407F-8D86-97A7021402B5}" dt="2025-09-17T05:29:10.491" v="10445" actId="164"/>
          <ac:spMkLst>
            <pc:docMk/>
            <pc:sldMk cId="3155662350" sldId="272"/>
            <ac:spMk id="4" creationId="{5B756D87-DCF2-1385-BC75-092495269ABF}"/>
          </ac:spMkLst>
        </pc:spChg>
        <pc:spChg chg="add mod">
          <ac:chgData name="Hongjun An" userId="0b78abc465e3d459" providerId="LiveId" clId="{FB558389-E04D-407F-8D86-97A7021402B5}" dt="2025-09-17T05:29:10.491" v="10445" actId="164"/>
          <ac:spMkLst>
            <pc:docMk/>
            <pc:sldMk cId="3155662350" sldId="272"/>
            <ac:spMk id="5" creationId="{E517F9DA-8A4C-75A2-4B2F-CA8FE61A53B4}"/>
          </ac:spMkLst>
        </pc:spChg>
        <pc:spChg chg="add mod topLvl">
          <ac:chgData name="Hongjun An" userId="0b78abc465e3d459" providerId="LiveId" clId="{FB558389-E04D-407F-8D86-97A7021402B5}" dt="2025-09-24T08:21:41.481" v="21160" actId="164"/>
          <ac:spMkLst>
            <pc:docMk/>
            <pc:sldMk cId="3155662350" sldId="272"/>
            <ac:spMk id="6" creationId="{F7F0C3A7-360E-8027-3FCF-41A82103DA04}"/>
          </ac:spMkLst>
        </pc:spChg>
        <pc:spChg chg="add mod topLvl">
          <ac:chgData name="Hongjun An" userId="0b78abc465e3d459" providerId="LiveId" clId="{FB558389-E04D-407F-8D86-97A7021402B5}" dt="2025-09-24T08:18:37.701" v="21094" actId="164"/>
          <ac:spMkLst>
            <pc:docMk/>
            <pc:sldMk cId="3155662350" sldId="272"/>
            <ac:spMk id="8" creationId="{A94825D8-F11A-69C5-BEAC-6F76DCBC12C0}"/>
          </ac:spMkLst>
        </pc:spChg>
        <pc:spChg chg="add mod topLvl">
          <ac:chgData name="Hongjun An" userId="0b78abc465e3d459" providerId="LiveId" clId="{FB558389-E04D-407F-8D86-97A7021402B5}" dt="2025-09-24T08:21:41.481" v="21160" actId="164"/>
          <ac:spMkLst>
            <pc:docMk/>
            <pc:sldMk cId="3155662350" sldId="272"/>
            <ac:spMk id="9" creationId="{C833468D-9811-0708-36B3-5CEBDFA625E8}"/>
          </ac:spMkLst>
        </pc:spChg>
        <pc:spChg chg="add mod">
          <ac:chgData name="Hongjun An" userId="0b78abc465e3d459" providerId="LiveId" clId="{FB558389-E04D-407F-8D86-97A7021402B5}" dt="2025-10-01T06:07:46.926" v="26584" actId="255"/>
          <ac:spMkLst>
            <pc:docMk/>
            <pc:sldMk cId="3155662350" sldId="272"/>
            <ac:spMk id="22" creationId="{3D59F7D6-5D8F-969C-7A56-F2349016ADD4}"/>
          </ac:spMkLst>
        </pc:spChg>
        <pc:spChg chg="add mod">
          <ac:chgData name="Hongjun An" userId="0b78abc465e3d459" providerId="LiveId" clId="{FB558389-E04D-407F-8D86-97A7021402B5}" dt="2025-09-19T05:30:59.509" v="18733" actId="1036"/>
          <ac:spMkLst>
            <pc:docMk/>
            <pc:sldMk cId="3155662350" sldId="272"/>
            <ac:spMk id="42" creationId="{356C4381-8467-1AA6-9666-A53E9089234D}"/>
          </ac:spMkLst>
        </pc:spChg>
        <pc:spChg chg="add mod">
          <ac:chgData name="Hongjun An" userId="0b78abc465e3d459" providerId="LiveId" clId="{FB558389-E04D-407F-8D86-97A7021402B5}" dt="2025-09-19T05:30:59.509" v="18733" actId="1036"/>
          <ac:spMkLst>
            <pc:docMk/>
            <pc:sldMk cId="3155662350" sldId="272"/>
            <ac:spMk id="43" creationId="{9DCD84D9-73F1-DB7D-BEA3-6B26303313D2}"/>
          </ac:spMkLst>
        </pc:spChg>
        <pc:grpChg chg="mod">
          <ac:chgData name="Hongjun An" userId="0b78abc465e3d459" providerId="LiveId" clId="{FB558389-E04D-407F-8D86-97A7021402B5}" dt="2025-09-19T05:31:04.144" v="18742" actId="1035"/>
          <ac:grpSpMkLst>
            <pc:docMk/>
            <pc:sldMk cId="3155662350" sldId="272"/>
            <ac:grpSpMk id="10" creationId="{30F1987B-2DC8-1A8B-46D4-DFEA553D23E8}"/>
          </ac:grpSpMkLst>
        </pc:grpChg>
        <pc:grpChg chg="add mod">
          <ac:chgData name="Hongjun An" userId="0b78abc465e3d459" providerId="LiveId" clId="{FB558389-E04D-407F-8D86-97A7021402B5}" dt="2025-09-24T08:21:41.481" v="21160" actId="164"/>
          <ac:grpSpMkLst>
            <pc:docMk/>
            <pc:sldMk cId="3155662350" sldId="272"/>
            <ac:grpSpMk id="27" creationId="{15E77AC3-EABB-7285-681D-7FE7EB92AFA8}"/>
          </ac:grpSpMkLst>
        </pc:grpChg>
        <pc:grpChg chg="add mod">
          <ac:chgData name="Hongjun An" userId="0b78abc465e3d459" providerId="LiveId" clId="{FB558389-E04D-407F-8D86-97A7021402B5}" dt="2025-09-24T08:21:41.481" v="21160" actId="164"/>
          <ac:grpSpMkLst>
            <pc:docMk/>
            <pc:sldMk cId="3155662350" sldId="272"/>
            <ac:grpSpMk id="34" creationId="{23FA297A-5EE5-45C9-974A-E1B815585C90}"/>
          </ac:grpSpMkLst>
        </pc:grpChg>
        <pc:picChg chg="add mod topLvl">
          <ac:chgData name="Hongjun An" userId="0b78abc465e3d459" providerId="LiveId" clId="{FB558389-E04D-407F-8D86-97A7021402B5}" dt="2025-09-17T05:29:10.491" v="10445" actId="164"/>
          <ac:picMkLst>
            <pc:docMk/>
            <pc:sldMk cId="3155662350" sldId="272"/>
            <ac:picMk id="7" creationId="{A2F5E073-841E-F424-E9C1-0CC2989AA0EA}"/>
          </ac:picMkLst>
        </pc:picChg>
        <pc:picChg chg="add mod topLvl">
          <ac:chgData name="Hongjun An" userId="0b78abc465e3d459" providerId="LiveId" clId="{FB558389-E04D-407F-8D86-97A7021402B5}" dt="2025-09-17T05:29:10.491" v="10445" actId="164"/>
          <ac:picMkLst>
            <pc:docMk/>
            <pc:sldMk cId="3155662350" sldId="272"/>
            <ac:picMk id="12" creationId="{25D8BE63-4EE0-F905-15E7-566F13D10EAC}"/>
          </ac:picMkLst>
        </pc:picChg>
        <pc:picChg chg="add mod topLvl">
          <ac:chgData name="Hongjun An" userId="0b78abc465e3d459" providerId="LiveId" clId="{FB558389-E04D-407F-8D86-97A7021402B5}" dt="2025-09-17T05:26:48.167" v="10367" actId="554"/>
          <ac:picMkLst>
            <pc:docMk/>
            <pc:sldMk cId="3155662350" sldId="272"/>
            <ac:picMk id="13" creationId="{1B2ADD67-16D1-7D80-68B6-77CEE9C7BC4A}"/>
          </ac:picMkLst>
        </pc:picChg>
        <pc:picChg chg="add mod topLvl">
          <ac:chgData name="Hongjun An" userId="0b78abc465e3d459" providerId="LiveId" clId="{FB558389-E04D-407F-8D86-97A7021402B5}" dt="2025-09-17T05:29:10.491" v="10445" actId="164"/>
          <ac:picMkLst>
            <pc:docMk/>
            <pc:sldMk cId="3155662350" sldId="272"/>
            <ac:picMk id="14" creationId="{C77865BF-150B-46D1-9660-44153A6E3B0D}"/>
          </ac:picMkLst>
        </pc:picChg>
        <pc:picChg chg="add mod topLvl">
          <ac:chgData name="Hongjun An" userId="0b78abc465e3d459" providerId="LiveId" clId="{FB558389-E04D-407F-8D86-97A7021402B5}" dt="2025-09-17T05:29:10.491" v="10445" actId="164"/>
          <ac:picMkLst>
            <pc:docMk/>
            <pc:sldMk cId="3155662350" sldId="272"/>
            <ac:picMk id="16" creationId="{0DC2B9BA-BF27-8A99-2BF1-441E8DB7515B}"/>
          </ac:picMkLst>
        </pc:picChg>
        <pc:picChg chg="add mod topLvl">
          <ac:chgData name="Hongjun An" userId="0b78abc465e3d459" providerId="LiveId" clId="{FB558389-E04D-407F-8D86-97A7021402B5}" dt="2025-09-17T05:29:10.491" v="10445" actId="164"/>
          <ac:picMkLst>
            <pc:docMk/>
            <pc:sldMk cId="3155662350" sldId="272"/>
            <ac:picMk id="17" creationId="{E66DCC50-0460-E8BD-ADF3-421962E00B22}"/>
          </ac:picMkLst>
        </pc:picChg>
        <pc:picChg chg="add mod topLvl">
          <ac:chgData name="Hongjun An" userId="0b78abc465e3d459" providerId="LiveId" clId="{FB558389-E04D-407F-8D86-97A7021402B5}" dt="2025-09-17T05:29:10.491" v="10445" actId="164"/>
          <ac:picMkLst>
            <pc:docMk/>
            <pc:sldMk cId="3155662350" sldId="272"/>
            <ac:picMk id="18" creationId="{5AD69969-39FE-CDBE-527E-D1E1AFD0270E}"/>
          </ac:picMkLst>
        </pc:picChg>
        <pc:picChg chg="add mod topLvl">
          <ac:chgData name="Hongjun An" userId="0b78abc465e3d459" providerId="LiveId" clId="{FB558389-E04D-407F-8D86-97A7021402B5}" dt="2025-09-17T05:29:10.491" v="10445" actId="164"/>
          <ac:picMkLst>
            <pc:docMk/>
            <pc:sldMk cId="3155662350" sldId="272"/>
            <ac:picMk id="19" creationId="{79931CAE-A6FB-3302-9581-99AC3B3F9994}"/>
          </ac:picMkLst>
        </pc:picChg>
        <pc:picChg chg="add mod topLvl">
          <ac:chgData name="Hongjun An" userId="0b78abc465e3d459" providerId="LiveId" clId="{FB558389-E04D-407F-8D86-97A7021402B5}" dt="2025-09-17T05:28:26.280" v="10427" actId="554"/>
          <ac:picMkLst>
            <pc:docMk/>
            <pc:sldMk cId="3155662350" sldId="272"/>
            <ac:picMk id="21" creationId="{EDF1FE88-BAFC-F5FE-2567-128B02AD1DEC}"/>
          </ac:picMkLst>
        </pc:picChg>
        <pc:picChg chg="add mod ord">
          <ac:chgData name="Hongjun An" userId="0b78abc465e3d459" providerId="LiveId" clId="{FB558389-E04D-407F-8D86-97A7021402B5}" dt="2025-09-24T08:18:37.701" v="21094" actId="164"/>
          <ac:picMkLst>
            <pc:docMk/>
            <pc:sldMk cId="3155662350" sldId="272"/>
            <ac:picMk id="24" creationId="{43DB5BF7-597E-D397-9D87-3A2263002D7D}"/>
          </ac:picMkLst>
        </pc:picChg>
        <pc:picChg chg="add mod ord">
          <ac:chgData name="Hongjun An" userId="0b78abc465e3d459" providerId="LiveId" clId="{FB558389-E04D-407F-8D86-97A7021402B5}" dt="2025-09-24T08:18:37.701" v="21094" actId="164"/>
          <ac:picMkLst>
            <pc:docMk/>
            <pc:sldMk cId="3155662350" sldId="272"/>
            <ac:picMk id="25" creationId="{01EC5363-C4FA-98A0-D1D1-ECEA01B03119}"/>
          </ac:picMkLst>
        </pc:picChg>
        <pc:picChg chg="add mod ord">
          <ac:chgData name="Hongjun An" userId="0b78abc465e3d459" providerId="LiveId" clId="{FB558389-E04D-407F-8D86-97A7021402B5}" dt="2025-09-24T08:18:37.701" v="21094" actId="164"/>
          <ac:picMkLst>
            <pc:docMk/>
            <pc:sldMk cId="3155662350" sldId="272"/>
            <ac:picMk id="26" creationId="{8E050E9B-2F23-28CC-BF7A-F262EF81D5DB}"/>
          </ac:picMkLst>
        </pc:picChg>
        <pc:picChg chg="add mod ord">
          <ac:chgData name="Hongjun An" userId="0b78abc465e3d459" providerId="LiveId" clId="{FB558389-E04D-407F-8D86-97A7021402B5}" dt="2025-09-24T08:21:41.481" v="21160" actId="164"/>
          <ac:picMkLst>
            <pc:docMk/>
            <pc:sldMk cId="3155662350" sldId="272"/>
            <ac:picMk id="28" creationId="{0C95A7CD-6387-AE68-506E-070C726305AC}"/>
          </ac:picMkLst>
        </pc:picChg>
        <pc:picChg chg="add mod ord">
          <ac:chgData name="Hongjun An" userId="0b78abc465e3d459" providerId="LiveId" clId="{FB558389-E04D-407F-8D86-97A7021402B5}" dt="2025-09-24T08:21:41.481" v="21160" actId="164"/>
          <ac:picMkLst>
            <pc:docMk/>
            <pc:sldMk cId="3155662350" sldId="272"/>
            <ac:picMk id="29" creationId="{5906DEF5-FE3A-C974-D214-099AE52DD88C}"/>
          </ac:picMkLst>
        </pc:picChg>
        <pc:picChg chg="add mod ord">
          <ac:chgData name="Hongjun An" userId="0b78abc465e3d459" providerId="LiveId" clId="{FB558389-E04D-407F-8D86-97A7021402B5}" dt="2025-09-24T08:21:41.481" v="21160" actId="164"/>
          <ac:picMkLst>
            <pc:docMk/>
            <pc:sldMk cId="3155662350" sldId="272"/>
            <ac:picMk id="30" creationId="{3A301A0E-FDD7-51EA-606F-C8D8EA0B021C}"/>
          </ac:picMkLst>
        </pc:picChg>
        <pc:picChg chg="mod topLvl">
          <ac:chgData name="Hongjun An" userId="0b78abc465e3d459" providerId="LiveId" clId="{FB558389-E04D-407F-8D86-97A7021402B5}" dt="2025-09-24T08:21:41.481" v="21160" actId="164"/>
          <ac:picMkLst>
            <pc:docMk/>
            <pc:sldMk cId="3155662350" sldId="272"/>
            <ac:picMk id="31" creationId="{E7D1208E-98E8-9190-B3E5-F67D277EAAB5}"/>
          </ac:picMkLst>
        </pc:picChg>
        <pc:picChg chg="mod topLvl">
          <ac:chgData name="Hongjun An" userId="0b78abc465e3d459" providerId="LiveId" clId="{FB558389-E04D-407F-8D86-97A7021402B5}" dt="2025-09-24T08:21:41.481" v="21160" actId="164"/>
          <ac:picMkLst>
            <pc:docMk/>
            <pc:sldMk cId="3155662350" sldId="272"/>
            <ac:picMk id="32" creationId="{A2044171-B9E5-F241-7C2D-DCBE0B1E97D9}"/>
          </ac:picMkLst>
        </pc:picChg>
        <pc:picChg chg="mod topLvl">
          <ac:chgData name="Hongjun An" userId="0b78abc465e3d459" providerId="LiveId" clId="{FB558389-E04D-407F-8D86-97A7021402B5}" dt="2025-09-24T08:21:41.481" v="21160" actId="164"/>
          <ac:picMkLst>
            <pc:docMk/>
            <pc:sldMk cId="3155662350" sldId="272"/>
            <ac:picMk id="33" creationId="{2B96B214-F392-2F53-41F7-FAD15EB27367}"/>
          </ac:picMkLst>
        </pc:picChg>
      </pc:sldChg>
      <pc:sldChg chg="add del">
        <pc:chgData name="Hongjun An" userId="0b78abc465e3d459" providerId="LiveId" clId="{FB558389-E04D-407F-8D86-97A7021402B5}" dt="2025-09-16T05:48:50.970" v="4956"/>
        <pc:sldMkLst>
          <pc:docMk/>
          <pc:sldMk cId="3153516470" sldId="273"/>
        </pc:sldMkLst>
      </pc:sldChg>
      <pc:sldChg chg="add del">
        <pc:chgData name="Hongjun An" userId="0b78abc465e3d459" providerId="LiveId" clId="{FB558389-E04D-407F-8D86-97A7021402B5}" dt="2025-09-16T02:50:33.278" v="1225" actId="47"/>
        <pc:sldMkLst>
          <pc:docMk/>
          <pc:sldMk cId="4031657061" sldId="387"/>
        </pc:sldMkLst>
      </pc:sldChg>
      <pc:sldChg chg="add del">
        <pc:chgData name="Hongjun An" userId="0b78abc465e3d459" providerId="LiveId" clId="{FB558389-E04D-407F-8D86-97A7021402B5}" dt="2025-09-16T02:50:33.278" v="1225" actId="47"/>
        <pc:sldMkLst>
          <pc:docMk/>
          <pc:sldMk cId="471401023" sldId="388"/>
        </pc:sldMkLst>
      </pc:sldChg>
      <pc:sldChg chg="addSp delSp modSp add del mod">
        <pc:chgData name="Hongjun An" userId="0b78abc465e3d459" providerId="LiveId" clId="{FB558389-E04D-407F-8D86-97A7021402B5}" dt="2025-09-29T09:41:59.044" v="22850" actId="2696"/>
        <pc:sldMkLst>
          <pc:docMk/>
          <pc:sldMk cId="2314613612" sldId="417"/>
        </pc:sldMkLst>
      </pc:sldChg>
      <pc:sldChg chg="addSp delSp modSp add del mod">
        <pc:chgData name="Hongjun An" userId="0b78abc465e3d459" providerId="LiveId" clId="{FB558389-E04D-407F-8D86-97A7021402B5}" dt="2025-09-29T09:41:59.044" v="22850" actId="2696"/>
        <pc:sldMkLst>
          <pc:docMk/>
          <pc:sldMk cId="4266305187" sldId="418"/>
        </pc:sldMkLst>
      </pc:sldChg>
      <pc:sldChg chg="addSp delSp modSp add del mod">
        <pc:chgData name="Hongjun An" userId="0b78abc465e3d459" providerId="LiveId" clId="{FB558389-E04D-407F-8D86-97A7021402B5}" dt="2025-09-29T09:41:59.044" v="22850" actId="2696"/>
        <pc:sldMkLst>
          <pc:docMk/>
          <pc:sldMk cId="2372749743" sldId="419"/>
        </pc:sldMkLst>
      </pc:sldChg>
      <pc:sldChg chg="addSp delSp modSp add del mod">
        <pc:chgData name="Hongjun An" userId="0b78abc465e3d459" providerId="LiveId" clId="{FB558389-E04D-407F-8D86-97A7021402B5}" dt="2025-09-29T09:41:59.044" v="22850" actId="2696"/>
        <pc:sldMkLst>
          <pc:docMk/>
          <pc:sldMk cId="3509984714" sldId="420"/>
        </pc:sldMkLst>
      </pc:sldChg>
      <pc:sldChg chg="addSp delSp modSp add del mod modClrScheme chgLayout">
        <pc:chgData name="Hongjun An" userId="0b78abc465e3d459" providerId="LiveId" clId="{FB558389-E04D-407F-8D86-97A7021402B5}" dt="2025-09-18T09:06:59.036" v="16782" actId="47"/>
        <pc:sldMkLst>
          <pc:docMk/>
          <pc:sldMk cId="2387216739" sldId="439"/>
        </pc:sldMkLst>
      </pc:sldChg>
      <pc:sldChg chg="addSp delSp modSp add del mod modClrScheme chgLayout">
        <pc:chgData name="Hongjun An" userId="0b78abc465e3d459" providerId="LiveId" clId="{FB558389-E04D-407F-8D86-97A7021402B5}" dt="2025-09-18T09:06:59.036" v="16782" actId="47"/>
        <pc:sldMkLst>
          <pc:docMk/>
          <pc:sldMk cId="1704539886" sldId="440"/>
        </pc:sldMkLst>
      </pc:sldChg>
      <pc:sldChg chg="addSp delSp modSp add del mod modClrScheme chgLayout">
        <pc:chgData name="Hongjun An" userId="0b78abc465e3d459" providerId="LiveId" clId="{FB558389-E04D-407F-8D86-97A7021402B5}" dt="2025-09-18T09:06:59.036" v="16782" actId="47"/>
        <pc:sldMkLst>
          <pc:docMk/>
          <pc:sldMk cId="3152026854" sldId="441"/>
        </pc:sldMkLst>
      </pc:sldChg>
      <pc:sldChg chg="addSp delSp modSp add del mod modClrScheme chgLayout">
        <pc:chgData name="Hongjun An" userId="0b78abc465e3d459" providerId="LiveId" clId="{FB558389-E04D-407F-8D86-97A7021402B5}" dt="2025-09-18T09:06:59.036" v="16782" actId="47"/>
        <pc:sldMkLst>
          <pc:docMk/>
          <pc:sldMk cId="2841030412" sldId="442"/>
        </pc:sldMkLst>
      </pc:sldChg>
      <pc:sldChg chg="addSp delSp modSp add mod ord modClrScheme chgLayout">
        <pc:chgData name="Hongjun An" userId="0b78abc465e3d459" providerId="LiveId" clId="{FB558389-E04D-407F-8D86-97A7021402B5}" dt="2025-10-01T06:10:32.529" v="26607" actId="1076"/>
        <pc:sldMkLst>
          <pc:docMk/>
          <pc:sldMk cId="3443509075" sldId="443"/>
        </pc:sldMkLst>
        <pc:spChg chg="mod">
          <ac:chgData name="Hongjun An" userId="0b78abc465e3d459" providerId="LiveId" clId="{FB558389-E04D-407F-8D86-97A7021402B5}" dt="2025-10-01T05:47:26.309" v="26309" actId="6549"/>
          <ac:spMkLst>
            <pc:docMk/>
            <pc:sldMk cId="3443509075" sldId="443"/>
            <ac:spMk id="3" creationId="{8810140F-D07C-6851-9D10-2FBF4398AD69}"/>
          </ac:spMkLst>
        </pc:spChg>
        <pc:spChg chg="mod">
          <ac:chgData name="Hongjun An" userId="0b78abc465e3d459" providerId="LiveId" clId="{FB558389-E04D-407F-8D86-97A7021402B5}" dt="2025-09-23T08:12:14.895" v="19935" actId="255"/>
          <ac:spMkLst>
            <pc:docMk/>
            <pc:sldMk cId="3443509075" sldId="443"/>
            <ac:spMk id="4" creationId="{D0FFCB97-E4EA-28BC-0BF9-3B99756977CB}"/>
          </ac:spMkLst>
        </pc:spChg>
        <pc:spChg chg="add del mod">
          <ac:chgData name="Hongjun An" userId="0b78abc465e3d459" providerId="LiveId" clId="{FB558389-E04D-407F-8D86-97A7021402B5}" dt="2025-10-01T05:47:23.931" v="26308" actId="478"/>
          <ac:spMkLst>
            <pc:docMk/>
            <pc:sldMk cId="3443509075" sldId="443"/>
            <ac:spMk id="10" creationId="{8BF757BA-EA8F-CEE6-EC32-F0150F031025}"/>
          </ac:spMkLst>
        </pc:spChg>
        <pc:spChg chg="add mod">
          <ac:chgData name="Hongjun An" userId="0b78abc465e3d459" providerId="LiveId" clId="{FB558389-E04D-407F-8D86-97A7021402B5}" dt="2025-10-01T05:59:39.286" v="26512" actId="1076"/>
          <ac:spMkLst>
            <pc:docMk/>
            <pc:sldMk cId="3443509075" sldId="443"/>
            <ac:spMk id="12" creationId="{AD83859A-DF0D-E25B-3096-9F0CCCEC4F84}"/>
          </ac:spMkLst>
        </pc:spChg>
        <pc:spChg chg="add mod">
          <ac:chgData name="Hongjun An" userId="0b78abc465e3d459" providerId="LiveId" clId="{FB558389-E04D-407F-8D86-97A7021402B5}" dt="2025-10-01T06:09:48.384" v="26594" actId="20577"/>
          <ac:spMkLst>
            <pc:docMk/>
            <pc:sldMk cId="3443509075" sldId="443"/>
            <ac:spMk id="13" creationId="{B900DF85-CBE5-CE9D-520A-6353D6D953A8}"/>
          </ac:spMkLst>
        </pc:spChg>
        <pc:spChg chg="add mod">
          <ac:chgData name="Hongjun An" userId="0b78abc465e3d459" providerId="LiveId" clId="{FB558389-E04D-407F-8D86-97A7021402B5}" dt="2025-10-01T06:10:32.529" v="26607" actId="1076"/>
          <ac:spMkLst>
            <pc:docMk/>
            <pc:sldMk cId="3443509075" sldId="443"/>
            <ac:spMk id="14" creationId="{08F12639-D254-373B-3E2A-D0C81EA0A92D}"/>
          </ac:spMkLst>
        </pc:spChg>
        <pc:spChg chg="add mod">
          <ac:chgData name="Hongjun An" userId="0b78abc465e3d459" providerId="LiveId" clId="{FB558389-E04D-407F-8D86-97A7021402B5}" dt="2025-09-26T05:27:41.714" v="22835" actId="164"/>
          <ac:spMkLst>
            <pc:docMk/>
            <pc:sldMk cId="3443509075" sldId="443"/>
            <ac:spMk id="24" creationId="{5D35D5B7-C195-F4AA-685D-0FEBC5B93309}"/>
          </ac:spMkLst>
        </pc:spChg>
        <pc:spChg chg="add mod">
          <ac:chgData name="Hongjun An" userId="0b78abc465e3d459" providerId="LiveId" clId="{FB558389-E04D-407F-8D86-97A7021402B5}" dt="2025-09-16T06:58:03.631" v="5345" actId="1076"/>
          <ac:spMkLst>
            <pc:docMk/>
            <pc:sldMk cId="3443509075" sldId="443"/>
            <ac:spMk id="28" creationId="{949BD84E-27E1-9BA8-52C0-32BE7364BAD4}"/>
          </ac:spMkLst>
        </pc:spChg>
        <pc:spChg chg="add mod">
          <ac:chgData name="Hongjun An" userId="0b78abc465e3d459" providerId="LiveId" clId="{FB558389-E04D-407F-8D86-97A7021402B5}" dt="2025-09-16T06:58:03.631" v="5345" actId="1076"/>
          <ac:spMkLst>
            <pc:docMk/>
            <pc:sldMk cId="3443509075" sldId="443"/>
            <ac:spMk id="29" creationId="{2D7B6E85-CA7D-F20C-C62F-8910DD6D24F8}"/>
          </ac:spMkLst>
        </pc:spChg>
        <pc:grpChg chg="add mod">
          <ac:chgData name="Hongjun An" userId="0b78abc465e3d459" providerId="LiveId" clId="{FB558389-E04D-407F-8D86-97A7021402B5}" dt="2025-09-24T09:52:39.340" v="22766" actId="164"/>
          <ac:grpSpMkLst>
            <pc:docMk/>
            <pc:sldMk cId="3443509075" sldId="443"/>
            <ac:grpSpMk id="2" creationId="{1D1FBB46-CDF4-8A88-ED84-6473F228F157}"/>
          </ac:grpSpMkLst>
        </pc:grpChg>
        <pc:grpChg chg="add mod">
          <ac:chgData name="Hongjun An" userId="0b78abc465e3d459" providerId="LiveId" clId="{FB558389-E04D-407F-8D86-97A7021402B5}" dt="2025-10-01T05:53:17.271" v="26394" actId="1076"/>
          <ac:grpSpMkLst>
            <pc:docMk/>
            <pc:sldMk cId="3443509075" sldId="443"/>
            <ac:grpSpMk id="15" creationId="{B83E8DC1-04A5-6F89-0C87-F169CA2D3F53}"/>
          </ac:grpSpMkLst>
        </pc:grpChg>
        <pc:grpChg chg="add mod">
          <ac:chgData name="Hongjun An" userId="0b78abc465e3d459" providerId="LiveId" clId="{FB558389-E04D-407F-8D86-97A7021402B5}" dt="2025-10-01T05:53:23.232" v="26396" actId="14100"/>
          <ac:grpSpMkLst>
            <pc:docMk/>
            <pc:sldMk cId="3443509075" sldId="443"/>
            <ac:grpSpMk id="25" creationId="{7774D426-F1E1-28CD-8B6D-05F83C24731E}"/>
          </ac:grpSpMkLst>
        </pc:grpChg>
        <pc:picChg chg="add del mod modCrop">
          <ac:chgData name="Hongjun An" userId="0b78abc465e3d459" providerId="LiveId" clId="{FB558389-E04D-407F-8D86-97A7021402B5}" dt="2025-10-01T05:58:42.265" v="26477" actId="478"/>
          <ac:picMkLst>
            <pc:docMk/>
            <pc:sldMk cId="3443509075" sldId="443"/>
            <ac:picMk id="8" creationId="{8F139455-80B2-5742-BECF-564BEDF4A84A}"/>
          </ac:picMkLst>
        </pc:picChg>
        <pc:picChg chg="add mod">
          <ac:chgData name="Hongjun An" userId="0b78abc465e3d459" providerId="LiveId" clId="{FB558389-E04D-407F-8D86-97A7021402B5}" dt="2025-10-01T05:58:56.925" v="26485" actId="1037"/>
          <ac:picMkLst>
            <pc:docMk/>
            <pc:sldMk cId="3443509075" sldId="443"/>
            <ac:picMk id="11" creationId="{65934426-E5AF-62F3-8EA8-C5CFAD84ADD9}"/>
          </ac:picMkLst>
        </pc:picChg>
        <pc:picChg chg="add mod">
          <ac:chgData name="Hongjun An" userId="0b78abc465e3d459" providerId="LiveId" clId="{FB558389-E04D-407F-8D86-97A7021402B5}" dt="2025-09-26T05:28:18.667" v="22840" actId="14100"/>
          <ac:picMkLst>
            <pc:docMk/>
            <pc:sldMk cId="3443509075" sldId="443"/>
            <ac:picMk id="23" creationId="{2FA9AC0C-BB59-8A1B-0279-5E86C60D056F}"/>
          </ac:picMkLst>
        </pc:picChg>
        <pc:picChg chg="add mod">
          <ac:chgData name="Hongjun An" userId="0b78abc465e3d459" providerId="LiveId" clId="{FB558389-E04D-407F-8D86-97A7021402B5}" dt="2025-09-24T09:52:39.340" v="22766" actId="164"/>
          <ac:picMkLst>
            <pc:docMk/>
            <pc:sldMk cId="3443509075" sldId="443"/>
            <ac:picMk id="26" creationId="{98B64877-16B9-EB7C-D9DC-9ACC0B5C4DDA}"/>
          </ac:picMkLst>
        </pc:picChg>
        <pc:picChg chg="mod">
          <ac:chgData name="Hongjun An" userId="0b78abc465e3d459" providerId="LiveId" clId="{FB558389-E04D-407F-8D86-97A7021402B5}" dt="2025-09-23T08:12:14.895" v="19935" actId="255"/>
          <ac:picMkLst>
            <pc:docMk/>
            <pc:sldMk cId="3443509075" sldId="443"/>
            <ac:picMk id="27" creationId="{27D3485D-A6AB-3A48-CD53-D89ADD64A4EA}"/>
          </ac:picMkLst>
        </pc:picChg>
      </pc:sldChg>
      <pc:sldChg chg="addSp delSp modSp add del mod">
        <pc:chgData name="Hongjun An" userId="0b78abc465e3d459" providerId="LiveId" clId="{FB558389-E04D-407F-8D86-97A7021402B5}" dt="2025-09-16T07:42:55.567" v="6656" actId="47"/>
        <pc:sldMkLst>
          <pc:docMk/>
          <pc:sldMk cId="872218184" sldId="444"/>
        </pc:sldMkLst>
      </pc:sldChg>
      <pc:sldChg chg="add del">
        <pc:chgData name="Hongjun An" userId="0b78abc465e3d459" providerId="LiveId" clId="{FB558389-E04D-407F-8D86-97A7021402B5}" dt="2025-09-18T09:07:36.698" v="16784" actId="47"/>
        <pc:sldMkLst>
          <pc:docMk/>
          <pc:sldMk cId="1602390092" sldId="444"/>
        </pc:sldMkLst>
      </pc:sldChg>
      <pc:sldChg chg="addSp delSp modSp add mod ord modClrScheme chgLayout">
        <pc:chgData name="Hongjun An" userId="0b78abc465e3d459" providerId="LiveId" clId="{FB558389-E04D-407F-8D86-97A7021402B5}" dt="2025-10-01T05:47:07.588" v="26307" actId="20577"/>
        <pc:sldMkLst>
          <pc:docMk/>
          <pc:sldMk cId="1855590995" sldId="445"/>
        </pc:sldMkLst>
        <pc:spChg chg="mod">
          <ac:chgData name="Hongjun An" userId="0b78abc465e3d459" providerId="LiveId" clId="{FB558389-E04D-407F-8D86-97A7021402B5}" dt="2025-09-30T10:23:12.944" v="24689" actId="20577"/>
          <ac:spMkLst>
            <pc:docMk/>
            <pc:sldMk cId="1855590995" sldId="445"/>
            <ac:spMk id="3" creationId="{23596B0D-5197-ABBD-DD3E-A6D65C427656}"/>
          </ac:spMkLst>
        </pc:spChg>
        <pc:spChg chg="add mod">
          <ac:chgData name="Hongjun An" userId="0b78abc465e3d459" providerId="LiveId" clId="{FB558389-E04D-407F-8D86-97A7021402B5}" dt="2025-10-01T05:47:07.588" v="26307" actId="20577"/>
          <ac:spMkLst>
            <pc:docMk/>
            <pc:sldMk cId="1855590995" sldId="445"/>
            <ac:spMk id="6" creationId="{DE964B5A-3362-ADBC-5CF5-CF4E028709D6}"/>
          </ac:spMkLst>
        </pc:spChg>
        <pc:spChg chg="add del mod">
          <ac:chgData name="Hongjun An" userId="0b78abc465e3d459" providerId="LiveId" clId="{FB558389-E04D-407F-8D86-97A7021402B5}" dt="2025-10-01T05:46:05.650" v="26197" actId="478"/>
          <ac:spMkLst>
            <pc:docMk/>
            <pc:sldMk cId="1855590995" sldId="445"/>
            <ac:spMk id="17" creationId="{68384B79-1913-F550-A6D3-3570765361BB}"/>
          </ac:spMkLst>
        </pc:spChg>
      </pc:sldChg>
      <pc:sldChg chg="modSp add del mod modClrScheme chgLayout">
        <pc:chgData name="Hongjun An" userId="0b78abc465e3d459" providerId="LiveId" clId="{FB558389-E04D-407F-8D86-97A7021402B5}" dt="2025-09-18T08:39:57.577" v="16670" actId="47"/>
        <pc:sldMkLst>
          <pc:docMk/>
          <pc:sldMk cId="4075105873" sldId="446"/>
        </pc:sldMkLst>
      </pc:sldChg>
      <pc:sldChg chg="addSp delSp modSp add del mod setBg modClrScheme chgLayout">
        <pc:chgData name="Hongjun An" userId="0b78abc465e3d459" providerId="LiveId" clId="{FB558389-E04D-407F-8D86-97A7021402B5}" dt="2025-09-29T09:41:59.044" v="22850" actId="2696"/>
        <pc:sldMkLst>
          <pc:docMk/>
          <pc:sldMk cId="293758781" sldId="447"/>
        </pc:sldMkLst>
      </pc:sldChg>
      <pc:sldChg chg="modSp add del mod">
        <pc:chgData name="Hongjun An" userId="0b78abc465e3d459" providerId="LiveId" clId="{FB558389-E04D-407F-8D86-97A7021402B5}" dt="2025-09-19T05:45:18.375" v="18754" actId="47"/>
        <pc:sldMkLst>
          <pc:docMk/>
          <pc:sldMk cId="743856966" sldId="448"/>
        </pc:sldMkLst>
      </pc:sldChg>
      <pc:sldChg chg="addSp delSp add del mod">
        <pc:chgData name="Hongjun An" userId="0b78abc465e3d459" providerId="LiveId" clId="{FB558389-E04D-407F-8D86-97A7021402B5}" dt="2025-09-29T09:41:59.044" v="22850" actId="2696"/>
        <pc:sldMkLst>
          <pc:docMk/>
          <pc:sldMk cId="2398539784" sldId="449"/>
        </pc:sldMkLst>
      </pc:sldChg>
      <pc:sldChg chg="modSp add del">
        <pc:chgData name="Hongjun An" userId="0b78abc465e3d459" providerId="LiveId" clId="{FB558389-E04D-407F-8D86-97A7021402B5}" dt="2025-09-19T05:45:18.375" v="18754" actId="47"/>
        <pc:sldMkLst>
          <pc:docMk/>
          <pc:sldMk cId="3316255561" sldId="449"/>
        </pc:sldMkLst>
      </pc:sldChg>
      <pc:sldChg chg="addSp delSp modSp add mod ord">
        <pc:chgData name="Hongjun An" userId="0b78abc465e3d459" providerId="LiveId" clId="{FB558389-E04D-407F-8D86-97A7021402B5}" dt="2025-10-01T07:47:18.153" v="26860" actId="20577"/>
        <pc:sldMkLst>
          <pc:docMk/>
          <pc:sldMk cId="2220735319" sldId="450"/>
        </pc:sldMkLst>
        <pc:spChg chg="add mod">
          <ac:chgData name="Hongjun An" userId="0b78abc465e3d459" providerId="LiveId" clId="{FB558389-E04D-407F-8D86-97A7021402B5}" dt="2025-10-01T05:42:49.609" v="26080"/>
          <ac:spMkLst>
            <pc:docMk/>
            <pc:sldMk cId="2220735319" sldId="450"/>
            <ac:spMk id="2" creationId="{25214B41-AA1A-EAE7-23BA-6EA9E540685B}"/>
          </ac:spMkLst>
        </pc:spChg>
        <pc:spChg chg="mod">
          <ac:chgData name="Hongjun An" userId="0b78abc465e3d459" providerId="LiveId" clId="{FB558389-E04D-407F-8D86-97A7021402B5}" dt="2025-10-01T07:47:18.153" v="26860" actId="20577"/>
          <ac:spMkLst>
            <pc:docMk/>
            <pc:sldMk cId="2220735319" sldId="450"/>
            <ac:spMk id="17" creationId="{ABC2346D-60E1-BBA3-B1CD-8ED94D605C9C}"/>
          </ac:spMkLst>
        </pc:spChg>
      </pc:sldChg>
      <pc:sldChg chg="addSp delSp modSp add del mod ord">
        <pc:chgData name="Hongjun An" userId="0b78abc465e3d459" providerId="LiveId" clId="{FB558389-E04D-407F-8D86-97A7021402B5}" dt="2025-10-01T06:08:58.513" v="26585" actId="2696"/>
        <pc:sldMkLst>
          <pc:docMk/>
          <pc:sldMk cId="2276376717" sldId="451"/>
        </pc:sldMkLst>
        <pc:spChg chg="mod">
          <ac:chgData name="Hongjun An" userId="0b78abc465e3d459" providerId="LiveId" clId="{FB558389-E04D-407F-8D86-97A7021402B5}" dt="2025-10-01T05:44:04.012" v="26174" actId="20577"/>
          <ac:spMkLst>
            <pc:docMk/>
            <pc:sldMk cId="2276376717" sldId="451"/>
            <ac:spMk id="3" creationId="{A799B61B-0162-67A4-BD2D-4BD8DA0466F0}"/>
          </ac:spMkLst>
        </pc:spChg>
      </pc:sldChg>
      <pc:sldChg chg="addSp delSp modSp add mod modAnim">
        <pc:chgData name="Hongjun An" userId="0b78abc465e3d459" providerId="LiveId" clId="{FB558389-E04D-407F-8D86-97A7021402B5}" dt="2025-10-02T08:40:16.182" v="26921" actId="20577"/>
        <pc:sldMkLst>
          <pc:docMk/>
          <pc:sldMk cId="2145308609" sldId="452"/>
        </pc:sldMkLst>
        <pc:spChg chg="mod">
          <ac:chgData name="Hongjun An" userId="0b78abc465e3d459" providerId="LiveId" clId="{FB558389-E04D-407F-8D86-97A7021402B5}" dt="2025-09-19T04:36:35.413" v="17865" actId="164"/>
          <ac:spMkLst>
            <pc:docMk/>
            <pc:sldMk cId="2145308609" sldId="452"/>
            <ac:spMk id="3" creationId="{6E8BFD08-B5A9-68A2-7D60-FE8D36801332}"/>
          </ac:spMkLst>
        </pc:spChg>
        <pc:spChg chg="mod">
          <ac:chgData name="Hongjun An" userId="0b78abc465e3d459" providerId="LiveId" clId="{FB558389-E04D-407F-8D86-97A7021402B5}" dt="2025-10-02T08:39:51.911" v="26917" actId="20577"/>
          <ac:spMkLst>
            <pc:docMk/>
            <pc:sldMk cId="2145308609" sldId="452"/>
            <ac:spMk id="6" creationId="{03306FDB-80D2-E889-50D0-E27E97C3E2E5}"/>
          </ac:spMkLst>
        </pc:spChg>
        <pc:spChg chg="mod">
          <ac:chgData name="Hongjun An" userId="0b78abc465e3d459" providerId="LiveId" clId="{FB558389-E04D-407F-8D86-97A7021402B5}" dt="2025-10-02T08:40:16.182" v="26921" actId="20577"/>
          <ac:spMkLst>
            <pc:docMk/>
            <pc:sldMk cId="2145308609" sldId="452"/>
            <ac:spMk id="7" creationId="{39C05731-13BE-8A70-5571-43615E3F7A2E}"/>
          </ac:spMkLst>
        </pc:spChg>
        <pc:spChg chg="add mod">
          <ac:chgData name="Hongjun An" userId="0b78abc465e3d459" providerId="LiveId" clId="{FB558389-E04D-407F-8D86-97A7021402B5}" dt="2025-09-19T04:36:35.413" v="17865" actId="164"/>
          <ac:spMkLst>
            <pc:docMk/>
            <pc:sldMk cId="2145308609" sldId="452"/>
            <ac:spMk id="23" creationId="{40D0683C-2D6C-F959-A5BA-F667F95B62FE}"/>
          </ac:spMkLst>
        </pc:spChg>
        <pc:spChg chg="add mod">
          <ac:chgData name="Hongjun An" userId="0b78abc465e3d459" providerId="LiveId" clId="{FB558389-E04D-407F-8D86-97A7021402B5}" dt="2025-09-19T04:36:35.413" v="17865" actId="164"/>
          <ac:spMkLst>
            <pc:docMk/>
            <pc:sldMk cId="2145308609" sldId="452"/>
            <ac:spMk id="24" creationId="{478DC1FD-EF0E-9DE9-0020-77EB279C7134}"/>
          </ac:spMkLst>
        </pc:spChg>
        <pc:spChg chg="add mod">
          <ac:chgData name="Hongjun An" userId="0b78abc465e3d459" providerId="LiveId" clId="{FB558389-E04D-407F-8D86-97A7021402B5}" dt="2025-09-19T04:36:35.413" v="17865" actId="164"/>
          <ac:spMkLst>
            <pc:docMk/>
            <pc:sldMk cId="2145308609" sldId="452"/>
            <ac:spMk id="26" creationId="{E0339611-29F4-5F56-C6CE-B24AFFDF894D}"/>
          </ac:spMkLst>
        </pc:spChg>
        <pc:spChg chg="add mod">
          <ac:chgData name="Hongjun An" userId="0b78abc465e3d459" providerId="LiveId" clId="{FB558389-E04D-407F-8D86-97A7021402B5}" dt="2025-09-30T08:34:43.044" v="23726" actId="1038"/>
          <ac:spMkLst>
            <pc:docMk/>
            <pc:sldMk cId="2145308609" sldId="452"/>
            <ac:spMk id="33" creationId="{DB230D1F-B025-89AB-E418-0ECC56F6DD61}"/>
          </ac:spMkLst>
        </pc:spChg>
        <pc:spChg chg="add mod">
          <ac:chgData name="Hongjun An" userId="0b78abc465e3d459" providerId="LiveId" clId="{FB558389-E04D-407F-8D86-97A7021402B5}" dt="2025-09-30T08:34:43.044" v="23726" actId="1038"/>
          <ac:spMkLst>
            <pc:docMk/>
            <pc:sldMk cId="2145308609" sldId="452"/>
            <ac:spMk id="37" creationId="{311E8E32-99E2-0F56-1E71-2613A1F5636F}"/>
          </ac:spMkLst>
        </pc:spChg>
        <pc:grpChg chg="add mod">
          <ac:chgData name="Hongjun An" userId="0b78abc465e3d459" providerId="LiveId" clId="{FB558389-E04D-407F-8D86-97A7021402B5}" dt="2025-09-30T08:34:43.044" v="23726" actId="1038"/>
          <ac:grpSpMkLst>
            <pc:docMk/>
            <pc:sldMk cId="2145308609" sldId="452"/>
            <ac:grpSpMk id="38" creationId="{DE93D83B-D9C9-2CC1-1E79-A7D3FD972866}"/>
          </ac:grpSpMkLst>
        </pc:grpChg>
        <pc:grpChg chg="add mod">
          <ac:chgData name="Hongjun An" userId="0b78abc465e3d459" providerId="LiveId" clId="{FB558389-E04D-407F-8D86-97A7021402B5}" dt="2025-10-02T08:39:35.990" v="26913" actId="1038"/>
          <ac:grpSpMkLst>
            <pc:docMk/>
            <pc:sldMk cId="2145308609" sldId="452"/>
            <ac:grpSpMk id="44" creationId="{49679B82-FF1A-AD15-1F88-58E39B27CCCC}"/>
          </ac:grpSpMkLst>
        </pc:grpChg>
        <pc:picChg chg="mod">
          <ac:chgData name="Hongjun An" userId="0b78abc465e3d459" providerId="LiveId" clId="{FB558389-E04D-407F-8D86-97A7021402B5}" dt="2025-09-19T04:36:35.413" v="17865" actId="164"/>
          <ac:picMkLst>
            <pc:docMk/>
            <pc:sldMk cId="2145308609" sldId="452"/>
            <ac:picMk id="5" creationId="{3236AB42-20B0-B401-B8FF-B56D3D138693}"/>
          </ac:picMkLst>
        </pc:picChg>
        <pc:picChg chg="add mod">
          <ac:chgData name="Hongjun An" userId="0b78abc465e3d459" providerId="LiveId" clId="{FB558389-E04D-407F-8D86-97A7021402B5}" dt="2025-09-30T08:34:43.044" v="23726" actId="1038"/>
          <ac:picMkLst>
            <pc:docMk/>
            <pc:sldMk cId="2145308609" sldId="452"/>
            <ac:picMk id="1026" creationId="{90BE7F98-DF29-6E55-DEE1-F1EC63EBBE89}"/>
          </ac:picMkLst>
        </pc:picChg>
        <pc:cxnChg chg="add mod">
          <ac:chgData name="Hongjun An" userId="0b78abc465e3d459" providerId="LiveId" clId="{FB558389-E04D-407F-8D86-97A7021402B5}" dt="2025-09-19T04:36:35.413" v="17865" actId="164"/>
          <ac:cxnSpMkLst>
            <pc:docMk/>
            <pc:sldMk cId="2145308609" sldId="452"/>
            <ac:cxnSpMk id="22" creationId="{96453B1C-3777-CE52-133C-E371EC21936A}"/>
          </ac:cxnSpMkLst>
        </pc:cxnChg>
        <pc:cxnChg chg="add mod">
          <ac:chgData name="Hongjun An" userId="0b78abc465e3d459" providerId="LiveId" clId="{FB558389-E04D-407F-8D86-97A7021402B5}" dt="2025-09-19T04:36:35.413" v="17865" actId="164"/>
          <ac:cxnSpMkLst>
            <pc:docMk/>
            <pc:sldMk cId="2145308609" sldId="452"/>
            <ac:cxnSpMk id="25" creationId="{F3852A85-C04E-8A02-376B-983FEC4AA536}"/>
          </ac:cxnSpMkLst>
        </pc:cxnChg>
        <pc:cxnChg chg="add mod">
          <ac:chgData name="Hongjun An" userId="0b78abc465e3d459" providerId="LiveId" clId="{FB558389-E04D-407F-8D86-97A7021402B5}" dt="2025-09-30T08:34:43.044" v="23726" actId="1038"/>
          <ac:cxnSpMkLst>
            <pc:docMk/>
            <pc:sldMk cId="2145308609" sldId="452"/>
            <ac:cxnSpMk id="32" creationId="{2592BFDC-634A-C763-4B40-E47B85F362A3}"/>
          </ac:cxnSpMkLst>
        </pc:cxnChg>
      </pc:sldChg>
      <pc:sldChg chg="addSp delSp modSp add mod modAnim">
        <pc:chgData name="Hongjun An" userId="0b78abc465e3d459" providerId="LiveId" clId="{FB558389-E04D-407F-8D86-97A7021402B5}" dt="2025-10-02T08:40:50.669" v="26934" actId="20577"/>
        <pc:sldMkLst>
          <pc:docMk/>
          <pc:sldMk cId="424747334" sldId="453"/>
        </pc:sldMkLst>
        <pc:spChg chg="add mod">
          <ac:chgData name="Hongjun An" userId="0b78abc465e3d459" providerId="LiveId" clId="{FB558389-E04D-407F-8D86-97A7021402B5}" dt="2025-10-01T07:44:38.412" v="26831" actId="20577"/>
          <ac:spMkLst>
            <pc:docMk/>
            <pc:sldMk cId="424747334" sldId="453"/>
            <ac:spMk id="2" creationId="{9EB95BFE-5324-D35E-196F-35677C96D38F}"/>
          </ac:spMkLst>
        </pc:spChg>
        <pc:spChg chg="mod">
          <ac:chgData name="Hongjun An" userId="0b78abc465e3d459" providerId="LiveId" clId="{FB558389-E04D-407F-8D86-97A7021402B5}" dt="2025-09-30T08:36:31.912" v="23799" actId="20577"/>
          <ac:spMkLst>
            <pc:docMk/>
            <pc:sldMk cId="424747334" sldId="453"/>
            <ac:spMk id="4" creationId="{E784C8AA-3CA3-C142-EACE-54C478219C99}"/>
          </ac:spMkLst>
        </pc:spChg>
        <pc:spChg chg="mod">
          <ac:chgData name="Hongjun An" userId="0b78abc465e3d459" providerId="LiveId" clId="{FB558389-E04D-407F-8D86-97A7021402B5}" dt="2025-10-02T08:40:50.669" v="26934" actId="20577"/>
          <ac:spMkLst>
            <pc:docMk/>
            <pc:sldMk cId="424747334" sldId="453"/>
            <ac:spMk id="7" creationId="{3DE6396A-4E4F-E384-2421-54F32096F145}"/>
          </ac:spMkLst>
        </pc:spChg>
        <pc:spChg chg="mod">
          <ac:chgData name="Hongjun An" userId="0b78abc465e3d459" providerId="LiveId" clId="{FB558389-E04D-407F-8D86-97A7021402B5}" dt="2025-09-30T09:56:40.209" v="24475" actId="20577"/>
          <ac:spMkLst>
            <pc:docMk/>
            <pc:sldMk cId="424747334" sldId="453"/>
            <ac:spMk id="43" creationId="{93E269B4-FB20-CF41-694D-AF076F426F2A}"/>
          </ac:spMkLst>
        </pc:spChg>
        <pc:spChg chg="mod">
          <ac:chgData name="Hongjun An" userId="0b78abc465e3d459" providerId="LiveId" clId="{FB558389-E04D-407F-8D86-97A7021402B5}" dt="2025-09-30T09:56:40.209" v="24475" actId="20577"/>
          <ac:spMkLst>
            <pc:docMk/>
            <pc:sldMk cId="424747334" sldId="453"/>
            <ac:spMk id="45" creationId="{80B2D5E7-6A8A-7593-DB8E-38B15025B2D3}"/>
          </ac:spMkLst>
        </pc:spChg>
        <pc:spChg chg="mod">
          <ac:chgData name="Hongjun An" userId="0b78abc465e3d459" providerId="LiveId" clId="{FB558389-E04D-407F-8D86-97A7021402B5}" dt="2025-09-30T09:56:40.209" v="24475" actId="20577"/>
          <ac:spMkLst>
            <pc:docMk/>
            <pc:sldMk cId="424747334" sldId="453"/>
            <ac:spMk id="46" creationId="{AF97F3BC-C822-D6E8-5013-BC9DEA93A436}"/>
          </ac:spMkLst>
        </pc:spChg>
        <pc:spChg chg="mod">
          <ac:chgData name="Hongjun An" userId="0b78abc465e3d459" providerId="LiveId" clId="{FB558389-E04D-407F-8D86-97A7021402B5}" dt="2025-09-30T09:56:40.209" v="24475" actId="20577"/>
          <ac:spMkLst>
            <pc:docMk/>
            <pc:sldMk cId="424747334" sldId="453"/>
            <ac:spMk id="48" creationId="{FA3CA8EB-FA2F-BD9D-B91B-8EA336D83E67}"/>
          </ac:spMkLst>
        </pc:spChg>
        <pc:spChg chg="mod">
          <ac:chgData name="Hongjun An" userId="0b78abc465e3d459" providerId="LiveId" clId="{FB558389-E04D-407F-8D86-97A7021402B5}" dt="2025-09-30T09:56:43.665" v="24476" actId="1076"/>
          <ac:spMkLst>
            <pc:docMk/>
            <pc:sldMk cId="424747334" sldId="453"/>
            <ac:spMk id="50" creationId="{285B03DE-F9C6-BB6B-23FA-09ABEBB04161}"/>
          </ac:spMkLst>
        </pc:spChg>
        <pc:spChg chg="mod">
          <ac:chgData name="Hongjun An" userId="0b78abc465e3d459" providerId="LiveId" clId="{FB558389-E04D-407F-8D86-97A7021402B5}" dt="2025-09-30T09:56:40.209" v="24475" actId="20577"/>
          <ac:spMkLst>
            <pc:docMk/>
            <pc:sldMk cId="424747334" sldId="453"/>
            <ac:spMk id="53" creationId="{1C23D67A-6593-CF4C-0691-314AF16697CE}"/>
          </ac:spMkLst>
        </pc:spChg>
        <pc:spChg chg="add mod">
          <ac:chgData name="Hongjun An" userId="0b78abc465e3d459" providerId="LiveId" clId="{FB558389-E04D-407F-8D86-97A7021402B5}" dt="2025-10-01T07:44:20.626" v="26825" actId="1076"/>
          <ac:spMkLst>
            <pc:docMk/>
            <pc:sldMk cId="424747334" sldId="453"/>
            <ac:spMk id="62" creationId="{A83CE3F3-C8BE-7CFA-2528-2316A687CA4E}"/>
          </ac:spMkLst>
        </pc:spChg>
        <pc:grpChg chg="add mod">
          <ac:chgData name="Hongjun An" userId="0b78abc465e3d459" providerId="LiveId" clId="{FB558389-E04D-407F-8D86-97A7021402B5}" dt="2025-09-30T09:56:40.209" v="24475" actId="20577"/>
          <ac:grpSpMkLst>
            <pc:docMk/>
            <pc:sldMk cId="424747334" sldId="453"/>
            <ac:grpSpMk id="41" creationId="{E2E5CA79-0240-C37A-DC61-1941B4D3C24B}"/>
          </ac:grpSpMkLst>
        </pc:grpChg>
        <pc:picChg chg="mod">
          <ac:chgData name="Hongjun An" userId="0b78abc465e3d459" providerId="LiveId" clId="{FB558389-E04D-407F-8D86-97A7021402B5}" dt="2025-09-30T09:56:40.209" v="24475" actId="20577"/>
          <ac:picMkLst>
            <pc:docMk/>
            <pc:sldMk cId="424747334" sldId="453"/>
            <ac:picMk id="42" creationId="{CB00C42B-5B49-0F5E-AD1C-AF1A19BC8BA3}"/>
          </ac:picMkLst>
        </pc:picChg>
        <pc:picChg chg="add mod">
          <ac:chgData name="Hongjun An" userId="0b78abc465e3d459" providerId="LiveId" clId="{FB558389-E04D-407F-8D86-97A7021402B5}" dt="2025-09-30T08:47:06.857" v="24080" actId="1037"/>
          <ac:picMkLst>
            <pc:docMk/>
            <pc:sldMk cId="424747334" sldId="453"/>
            <ac:picMk id="61" creationId="{EDF8B3EA-92AA-95C7-85D2-AE65B3ACA6B8}"/>
          </ac:picMkLst>
        </pc:picChg>
        <pc:cxnChg chg="mod">
          <ac:chgData name="Hongjun An" userId="0b78abc465e3d459" providerId="LiveId" clId="{FB558389-E04D-407F-8D86-97A7021402B5}" dt="2025-09-30T09:56:40.209" v="24475" actId="20577"/>
          <ac:cxnSpMkLst>
            <pc:docMk/>
            <pc:sldMk cId="424747334" sldId="453"/>
            <ac:cxnSpMk id="49" creationId="{86B98EDD-F083-43C6-5987-EA5C7F760A57}"/>
          </ac:cxnSpMkLst>
        </pc:cxnChg>
        <pc:cxnChg chg="mod">
          <ac:chgData name="Hongjun An" userId="0b78abc465e3d459" providerId="LiveId" clId="{FB558389-E04D-407F-8D86-97A7021402B5}" dt="2025-09-30T09:56:40.209" v="24475" actId="20577"/>
          <ac:cxnSpMkLst>
            <pc:docMk/>
            <pc:sldMk cId="424747334" sldId="453"/>
            <ac:cxnSpMk id="52" creationId="{A8E6816A-8C36-E742-ACD6-0991833A8AE8}"/>
          </ac:cxnSpMkLst>
        </pc:cxnChg>
      </pc:sldChg>
      <pc:sldChg chg="addSp modSp add del mod setBg modClrScheme chgLayout">
        <pc:chgData name="Hongjun An" userId="0b78abc465e3d459" providerId="LiveId" clId="{FB558389-E04D-407F-8D86-97A7021402B5}" dt="2025-09-29T09:41:59.044" v="22850" actId="2696"/>
        <pc:sldMkLst>
          <pc:docMk/>
          <pc:sldMk cId="1148625245" sldId="453"/>
        </pc:sldMkLst>
      </pc:sldChg>
      <pc:sldMasterChg chg="delSldLayout modSldLayout sldLayoutOrd">
        <pc:chgData name="Hongjun An" userId="0b78abc465e3d459" providerId="LiveId" clId="{FB558389-E04D-407F-8D86-97A7021402B5}" dt="2025-09-30T07:26:57.296" v="22911" actId="1038"/>
        <pc:sldMasterMkLst>
          <pc:docMk/>
          <pc:sldMasterMk cId="4257299437" sldId="2147483648"/>
        </pc:sldMasterMkLst>
        <pc:sldLayoutChg chg="addSp delSp modSp mod ord setBg">
          <pc:chgData name="Hongjun An" userId="0b78abc465e3d459" providerId="LiveId" clId="{FB558389-E04D-407F-8D86-97A7021402B5}" dt="2025-09-17T05:37:28.413" v="10654" actId="478"/>
          <pc:sldLayoutMkLst>
            <pc:docMk/>
            <pc:sldMasterMk cId="4257299437" sldId="2147483648"/>
            <pc:sldLayoutMk cId="2396755320" sldId="2147483655"/>
          </pc:sldLayoutMkLst>
          <pc:spChg chg="mod">
            <ac:chgData name="Hongjun An" userId="0b78abc465e3d459" providerId="LiveId" clId="{FB558389-E04D-407F-8D86-97A7021402B5}" dt="2025-09-17T05:36:51.362" v="10647" actId="1076"/>
            <ac:spMkLst>
              <pc:docMk/>
              <pc:sldMasterMk cId="4257299437" sldId="2147483648"/>
              <pc:sldLayoutMk cId="2396755320" sldId="2147483655"/>
              <ac:spMk id="3" creationId="{572FF77A-1AE9-A878-2C3A-393C82D8A0B7}"/>
            </ac:spMkLst>
          </pc:spChg>
        </pc:sldLayoutChg>
        <pc:sldLayoutChg chg="addSp delSp modSp mod">
          <pc:chgData name="Hongjun An" userId="0b78abc465e3d459" providerId="LiveId" clId="{FB558389-E04D-407F-8D86-97A7021402B5}" dt="2025-09-30T07:26:57.296" v="22911" actId="1038"/>
          <pc:sldLayoutMkLst>
            <pc:docMk/>
            <pc:sldMasterMk cId="4257299437" sldId="2147483648"/>
            <pc:sldLayoutMk cId="401174154" sldId="2147483660"/>
          </pc:sldLayoutMkLst>
          <pc:spChg chg="mod">
            <ac:chgData name="Hongjun An" userId="0b78abc465e3d459" providerId="LiveId" clId="{FB558389-E04D-407F-8D86-97A7021402B5}" dt="2025-09-17T05:43:00.686" v="10725" actId="255"/>
            <ac:spMkLst>
              <pc:docMk/>
              <pc:sldMasterMk cId="4257299437" sldId="2147483648"/>
              <pc:sldLayoutMk cId="401174154" sldId="2147483660"/>
              <ac:spMk id="2" creationId="{943EBABA-4270-7F28-7F9B-4101D6129E83}"/>
            </ac:spMkLst>
          </pc:spChg>
          <pc:spChg chg="mod">
            <ac:chgData name="Hongjun An" userId="0b78abc465e3d459" providerId="LiveId" clId="{FB558389-E04D-407F-8D86-97A7021402B5}" dt="2025-09-17T05:43:13.306" v="10727" actId="255"/>
            <ac:spMkLst>
              <pc:docMk/>
              <pc:sldMasterMk cId="4257299437" sldId="2147483648"/>
              <pc:sldLayoutMk cId="401174154" sldId="2147483660"/>
              <ac:spMk id="3" creationId="{572FF77A-1AE9-A878-2C3A-393C82D8A0B7}"/>
            </ac:spMkLst>
          </pc:spChg>
          <pc:spChg chg="mod">
            <ac:chgData name="Hongjun An" userId="0b78abc465e3d459" providerId="LiveId" clId="{FB558389-E04D-407F-8D86-97A7021402B5}" dt="2025-09-17T05:43:09.070" v="10726" actId="255"/>
            <ac:spMkLst>
              <pc:docMk/>
              <pc:sldMasterMk cId="4257299437" sldId="2147483648"/>
              <pc:sldLayoutMk cId="401174154" sldId="2147483660"/>
              <ac:spMk id="4" creationId="{E5A144CA-10FA-6CCD-2895-B9E0E49261C9}"/>
            </ac:spMkLst>
          </pc:spChg>
          <pc:picChg chg="add mod">
            <ac:chgData name="Hongjun An" userId="0b78abc465e3d459" providerId="LiveId" clId="{FB558389-E04D-407F-8D86-97A7021402B5}" dt="2025-09-30T07:26:57.296" v="22911" actId="1038"/>
            <ac:picMkLst>
              <pc:docMk/>
              <pc:sldMasterMk cId="4257299437" sldId="2147483648"/>
              <pc:sldLayoutMk cId="401174154" sldId="2147483660"/>
              <ac:picMk id="9" creationId="{B4F478AD-CCF7-F188-6E8E-42B479B34219}"/>
            </ac:picMkLst>
          </pc:picChg>
          <pc:picChg chg="mod">
            <ac:chgData name="Hongjun An" userId="0b78abc465e3d459" providerId="LiveId" clId="{FB558389-E04D-407F-8D86-97A7021402B5}" dt="2025-09-17T05:43:16.561" v="10728" actId="1076"/>
            <ac:picMkLst>
              <pc:docMk/>
              <pc:sldMasterMk cId="4257299437" sldId="2147483648"/>
              <pc:sldLayoutMk cId="401174154" sldId="2147483660"/>
              <ac:picMk id="1026" creationId="{7F4AAB52-CA00-4C41-D0B4-25EE32A7CE33}"/>
            </ac:picMkLst>
          </pc:picChg>
          <pc:cxnChg chg="add mod">
            <ac:chgData name="Hongjun An" userId="0b78abc465e3d459" providerId="LiveId" clId="{FB558389-E04D-407F-8D86-97A7021402B5}" dt="2025-09-17T05:43:39.719" v="10731" actId="692"/>
            <ac:cxnSpMkLst>
              <pc:docMk/>
              <pc:sldMasterMk cId="4257299437" sldId="2147483648"/>
              <pc:sldLayoutMk cId="401174154" sldId="2147483660"/>
              <ac:cxnSpMk id="7" creationId="{78C218C1-265B-7563-BF25-43C28C503C6B}"/>
            </ac:cxnSpMkLst>
          </pc:cxnChg>
          <pc:cxnChg chg="add mod">
            <ac:chgData name="Hongjun An" userId="0b78abc465e3d459" providerId="LiveId" clId="{FB558389-E04D-407F-8D86-97A7021402B5}" dt="2025-09-17T05:43:43.173" v="10733" actId="692"/>
            <ac:cxnSpMkLst>
              <pc:docMk/>
              <pc:sldMasterMk cId="4257299437" sldId="2147483648"/>
              <pc:sldLayoutMk cId="401174154" sldId="2147483660"/>
              <ac:cxnSpMk id="8" creationId="{1FB02604-AA0F-1651-804F-E6DF39051630}"/>
            </ac:cxnSpMkLst>
          </pc:cxnChg>
        </pc:sldLayoutChg>
        <pc:sldLayoutChg chg="del">
          <pc:chgData name="Hongjun An" userId="0b78abc465e3d459" providerId="LiveId" clId="{FB558389-E04D-407F-8D86-97A7021402B5}" dt="2025-09-16T02:50:33.278" v="1225" actId="47"/>
          <pc:sldLayoutMkLst>
            <pc:docMk/>
            <pc:sldMasterMk cId="4257299437" sldId="2147483648"/>
            <pc:sldLayoutMk cId="3370302985" sldId="2147483660"/>
          </pc:sldLayoutMkLst>
        </pc:sldLayoutChg>
      </pc:sldMasterChg>
    </pc:docChg>
  </pc:docChgLst>
  <pc:docChgLst>
    <pc:chgData name="Hongjun An" userId="0b78abc465e3d459" providerId="LiveId" clId="{216CF793-6008-566B-B9BC-5269DC5D8464}"/>
    <pc:docChg chg="custSel modSld">
      <pc:chgData name="Hongjun An" userId="0b78abc465e3d459" providerId="LiveId" clId="{216CF793-6008-566B-B9BC-5269DC5D8464}" dt="2025-10-01T14:55:59.873" v="44" actId="20577"/>
      <pc:docMkLst>
        <pc:docMk/>
      </pc:docMkLst>
      <pc:sldChg chg="modSp mod">
        <pc:chgData name="Hongjun An" userId="0b78abc465e3d459" providerId="LiveId" clId="{216CF793-6008-566B-B9BC-5269DC5D8464}" dt="2025-10-01T14:55:59.873" v="44" actId="20577"/>
        <pc:sldMkLst>
          <pc:docMk/>
          <pc:sldMk cId="2994671157" sldId="257"/>
        </pc:sldMkLst>
        <pc:spChg chg="mod">
          <ac:chgData name="Hongjun An" userId="0b78abc465e3d459" providerId="LiveId" clId="{216CF793-6008-566B-B9BC-5269DC5D8464}" dt="2025-10-01T14:55:59.873" v="44" actId="20577"/>
          <ac:spMkLst>
            <pc:docMk/>
            <pc:sldMk cId="2994671157" sldId="257"/>
            <ac:spMk id="6" creationId="{B52A7D8D-571F-7616-AA7E-A434577C2C09}"/>
          </ac:spMkLst>
        </pc:spChg>
      </pc:sldChg>
      <pc:sldChg chg="addSp delSp modSp mod">
        <pc:chgData name="Hongjun An" userId="0b78abc465e3d459" providerId="LiveId" clId="{216CF793-6008-566B-B9BC-5269DC5D8464}" dt="2025-09-25T14:10:23.395" v="24" actId="1037"/>
        <pc:sldMkLst>
          <pc:docMk/>
          <pc:sldMk cId="691210102" sldId="263"/>
        </pc:sldMkLst>
        <pc:spChg chg="mod topLvl">
          <ac:chgData name="Hongjun An" userId="0b78abc465e3d459" providerId="LiveId" clId="{216CF793-6008-566B-B9BC-5269DC5D8464}" dt="2025-09-25T14:10:04.577" v="13" actId="255"/>
          <ac:spMkLst>
            <pc:docMk/>
            <pc:sldMk cId="691210102" sldId="263"/>
            <ac:spMk id="59" creationId="{44282924-CBAE-C67A-D1E5-0310DEBEAB47}"/>
          </ac:spMkLst>
        </pc:spChg>
        <pc:grpChg chg="add mod">
          <ac:chgData name="Hongjun An" userId="0b78abc465e3d459" providerId="LiveId" clId="{216CF793-6008-566B-B9BC-5269DC5D8464}" dt="2025-09-25T14:10:23.395" v="24" actId="1037"/>
          <ac:grpSpMkLst>
            <pc:docMk/>
            <pc:sldMk cId="691210102" sldId="263"/>
            <ac:grpSpMk id="19" creationId="{297FFF4E-23E0-BC24-8C03-51B4702AD856}"/>
          </ac:grpSpMkLst>
        </pc:grpChg>
        <pc:picChg chg="add mod">
          <ac:chgData name="Hongjun An" userId="0b78abc465e3d459" providerId="LiveId" clId="{216CF793-6008-566B-B9BC-5269DC5D8464}" dt="2025-09-25T14:09:51.519" v="11" actId="164"/>
          <ac:picMkLst>
            <pc:docMk/>
            <pc:sldMk cId="691210102" sldId="263"/>
            <ac:picMk id="11" creationId="{37054605-FDBF-5B7B-641B-257AD18AE9D5}"/>
          </ac:picMkLst>
        </pc:picChg>
        <pc:picChg chg="mod">
          <ac:chgData name="Hongjun An" userId="0b78abc465e3d459" providerId="LiveId" clId="{216CF793-6008-566B-B9BC-5269DC5D8464}" dt="2025-09-25T14:10:11.761" v="14" actId="14100"/>
          <ac:picMkLst>
            <pc:docMk/>
            <pc:sldMk cId="691210102" sldId="263"/>
            <ac:picMk id="51" creationId="{3576AF2F-97B3-DB3B-492C-366316DB6A28}"/>
          </ac:picMkLst>
        </pc:picChg>
      </pc:sldChg>
      <pc:sldChg chg="modSp">
        <pc:chgData name="Hongjun An" userId="0b78abc465e3d459" providerId="LiveId" clId="{216CF793-6008-566B-B9BC-5269DC5D8464}" dt="2025-09-25T14:11:25.049" v="25" actId="20577"/>
        <pc:sldMkLst>
          <pc:docMk/>
          <pc:sldMk cId="2276376717" sldId="451"/>
        </pc:sldMkLst>
      </pc:sldChg>
    </pc:docChg>
  </pc:docChgLst>
  <pc:docChgLst>
    <pc:chgData name="Hongjun An" userId="0b78abc465e3d459" providerId="LiveId" clId="{C0A16E3F-9951-3870-9037-DD939D06672D}"/>
    <pc:docChg chg="modSld">
      <pc:chgData name="Hongjun An" userId="0b78abc465e3d459" providerId="LiveId" clId="{C0A16E3F-9951-3870-9037-DD939D06672D}" dt="2025-09-26T11:21:37.183" v="1" actId="20577"/>
      <pc:docMkLst>
        <pc:docMk/>
      </pc:docMkLst>
      <pc:sldChg chg="modSp">
        <pc:chgData name="Hongjun An" userId="0b78abc465e3d459" providerId="LiveId" clId="{C0A16E3F-9951-3870-9037-DD939D06672D}" dt="2025-09-26T11:21:37.183" v="1" actId="20577"/>
        <pc:sldMkLst>
          <pc:docMk/>
          <pc:sldMk cId="2994671157" sldId="257"/>
        </pc:sldMkLst>
        <pc:spChg chg="mod">
          <ac:chgData name="Hongjun An" userId="0b78abc465e3d459" providerId="LiveId" clId="{C0A16E3F-9951-3870-9037-DD939D06672D}" dt="2025-09-26T11:21:37.183" v="1" actId="20577"/>
          <ac:spMkLst>
            <pc:docMk/>
            <pc:sldMk cId="2994671157" sldId="257"/>
            <ac:spMk id="6" creationId="{B52A7D8D-571F-7616-AA7E-A434577C2C0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CCAFD5-74ED-4BAA-B4E8-C33C54E2E4B9}" type="datetimeFigureOut">
              <a:rPr lang="ko-KR" altLang="en-US" smtClean="0"/>
              <a:t>2025. 10. 8.</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02B549-72BF-4152-A7D2-28FA8B71A44C}" type="slidenum">
              <a:rPr lang="ko-KR" altLang="en-US" smtClean="0"/>
              <a:t>‹#›</a:t>
            </a:fld>
            <a:endParaRPr lang="ko-KR" altLang="en-US"/>
          </a:p>
        </p:txBody>
      </p:sp>
    </p:spTree>
    <p:extLst>
      <p:ext uri="{BB962C8B-B14F-4D97-AF65-F5344CB8AC3E}">
        <p14:creationId xmlns:p14="http://schemas.microsoft.com/office/powerpoint/2010/main" val="2470805944"/>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6102B549-72BF-4152-A7D2-28FA8B71A44C}" type="slidenum">
              <a:rPr lang="ko-KR" altLang="en-US" smtClean="0"/>
              <a:t>1</a:t>
            </a:fld>
            <a:endParaRPr lang="ko-KR" altLang="en-US"/>
          </a:p>
        </p:txBody>
      </p:sp>
    </p:spTree>
    <p:extLst>
      <p:ext uri="{BB962C8B-B14F-4D97-AF65-F5344CB8AC3E}">
        <p14:creationId xmlns:p14="http://schemas.microsoft.com/office/powerpoint/2010/main" val="2665315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6102B549-72BF-4152-A7D2-28FA8B71A44C}" type="slidenum">
              <a:rPr lang="ko-KR" altLang="en-US" smtClean="0"/>
              <a:t>3</a:t>
            </a:fld>
            <a:endParaRPr lang="ko-KR" altLang="en-US"/>
          </a:p>
        </p:txBody>
      </p:sp>
    </p:spTree>
    <p:extLst>
      <p:ext uri="{BB962C8B-B14F-4D97-AF65-F5344CB8AC3E}">
        <p14:creationId xmlns:p14="http://schemas.microsoft.com/office/powerpoint/2010/main" val="557192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8B364-B1E6-5952-2FAE-C871679E7528}"/>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DB8F95C1-1E5C-E3AC-C53E-73AFCCE6ED34}"/>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3FC98AB5-CA58-59FF-F142-7B58B6BF4284}"/>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744C1B13-A283-5CED-7979-3114DD50B506}"/>
              </a:ext>
            </a:extLst>
          </p:cNvPr>
          <p:cNvSpPr>
            <a:spLocks noGrp="1"/>
          </p:cNvSpPr>
          <p:nvPr>
            <p:ph type="sldNum" sz="quarter" idx="5"/>
          </p:nvPr>
        </p:nvSpPr>
        <p:spPr/>
        <p:txBody>
          <a:bodyPr/>
          <a:lstStyle/>
          <a:p>
            <a:fld id="{6102B549-72BF-4152-A7D2-28FA8B71A44C}" type="slidenum">
              <a:rPr lang="ko-KR" altLang="en-US" smtClean="0"/>
              <a:t>4</a:t>
            </a:fld>
            <a:endParaRPr lang="ko-KR" altLang="en-US"/>
          </a:p>
        </p:txBody>
      </p:sp>
    </p:spTree>
    <p:extLst>
      <p:ext uri="{BB962C8B-B14F-4D97-AF65-F5344CB8AC3E}">
        <p14:creationId xmlns:p14="http://schemas.microsoft.com/office/powerpoint/2010/main" val="1834395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5"/>
          </p:nvPr>
        </p:nvSpPr>
        <p:spPr/>
        <p:txBody>
          <a:bodyPr/>
          <a:lstStyle/>
          <a:p>
            <a:fld id="{6102B549-72BF-4152-A7D2-28FA8B71A44C}" type="slidenum">
              <a:rPr lang="ko-KR" altLang="en-US" smtClean="0"/>
              <a:t>10</a:t>
            </a:fld>
            <a:endParaRPr lang="ko-KR" altLang="en-US"/>
          </a:p>
        </p:txBody>
      </p:sp>
    </p:spTree>
    <p:extLst>
      <p:ext uri="{BB962C8B-B14F-4D97-AF65-F5344CB8AC3E}">
        <p14:creationId xmlns:p14="http://schemas.microsoft.com/office/powerpoint/2010/main" val="772664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6102B549-72BF-4152-A7D2-28FA8B71A44C}" type="slidenum">
              <a:rPr lang="ko-KR" altLang="en-US" smtClean="0"/>
              <a:t>11</a:t>
            </a:fld>
            <a:endParaRPr lang="ko-KR" altLang="en-US"/>
          </a:p>
        </p:txBody>
      </p:sp>
    </p:spTree>
    <p:extLst>
      <p:ext uri="{BB962C8B-B14F-4D97-AF65-F5344CB8AC3E}">
        <p14:creationId xmlns:p14="http://schemas.microsoft.com/office/powerpoint/2010/main" val="3770933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빈 화면">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날짜 개체 틀 1">
            <a:extLst>
              <a:ext uri="{FF2B5EF4-FFF2-40B4-BE49-F238E27FC236}">
                <a16:creationId xmlns:a16="http://schemas.microsoft.com/office/drawing/2014/main" id="{943EBABA-4270-7F28-7F9B-4101D6129E83}"/>
              </a:ext>
            </a:extLst>
          </p:cNvPr>
          <p:cNvSpPr>
            <a:spLocks noGrp="1"/>
          </p:cNvSpPr>
          <p:nvPr>
            <p:ph type="dt" sz="half" idx="10"/>
          </p:nvPr>
        </p:nvSpPr>
        <p:spPr/>
        <p:txBody>
          <a:bodyPr/>
          <a:lstStyle/>
          <a:p>
            <a:fld id="{96233BD0-8D1E-4D83-AFB9-1B97B57E26E3}" type="datetime1">
              <a:rPr lang="ko-KR" altLang="en-US" smtClean="0"/>
              <a:t>2025. 10. 8.</a:t>
            </a:fld>
            <a:endParaRPr lang="ko-KR" altLang="en-US"/>
          </a:p>
        </p:txBody>
      </p:sp>
      <p:sp>
        <p:nvSpPr>
          <p:cNvPr id="3" name="바닥글 개체 틀 2">
            <a:extLst>
              <a:ext uri="{FF2B5EF4-FFF2-40B4-BE49-F238E27FC236}">
                <a16:creationId xmlns:a16="http://schemas.microsoft.com/office/drawing/2014/main" id="{572FF77A-1AE9-A878-2C3A-393C82D8A0B7}"/>
              </a:ext>
            </a:extLst>
          </p:cNvPr>
          <p:cNvSpPr>
            <a:spLocks noGrp="1"/>
          </p:cNvSpPr>
          <p:nvPr>
            <p:ph type="ftr" sz="quarter" idx="11"/>
          </p:nvPr>
        </p:nvSpPr>
        <p:spPr>
          <a:xfrm>
            <a:off x="4320540" y="6356350"/>
            <a:ext cx="4114800" cy="365125"/>
          </a:xfrm>
        </p:spPr>
        <p:txBody>
          <a:bodyPr/>
          <a:lstStyle>
            <a:lvl1pPr>
              <a:defRPr b="1"/>
            </a:lvl1pPr>
          </a:lstStyle>
          <a:p>
            <a:r>
              <a:rPr lang="en-US" altLang="ko-KR"/>
              <a:t>CDHY </a:t>
            </a:r>
            <a:r>
              <a:rPr lang="en-US" altLang="ko-KR" err="1"/>
              <a:t>PeVatron</a:t>
            </a:r>
            <a:r>
              <a:rPr lang="en-US" altLang="ko-KR"/>
              <a:t> Workshop 2025</a:t>
            </a:r>
            <a:endParaRPr lang="ko-KR" altLang="en-US"/>
          </a:p>
        </p:txBody>
      </p:sp>
      <p:sp>
        <p:nvSpPr>
          <p:cNvPr id="4" name="슬라이드 번호 개체 틀 3">
            <a:extLst>
              <a:ext uri="{FF2B5EF4-FFF2-40B4-BE49-F238E27FC236}">
                <a16:creationId xmlns:a16="http://schemas.microsoft.com/office/drawing/2014/main" id="{E5A144CA-10FA-6CCD-2895-B9E0E49261C9}"/>
              </a:ext>
            </a:extLst>
          </p:cNvPr>
          <p:cNvSpPr>
            <a:spLocks noGrp="1"/>
          </p:cNvSpPr>
          <p:nvPr>
            <p:ph type="sldNum" sz="quarter" idx="12"/>
          </p:nvPr>
        </p:nvSpPr>
        <p:spPr/>
        <p:txBody>
          <a:bodyPr/>
          <a:lstStyle/>
          <a:p>
            <a:fld id="{043674D7-4F08-49C2-A7A7-6683D1D57F46}" type="slidenum">
              <a:rPr lang="ko-KR" altLang="en-US" smtClean="0"/>
              <a:t>‹#›</a:t>
            </a:fld>
            <a:endParaRPr lang="ko-KR" altLang="en-US"/>
          </a:p>
        </p:txBody>
      </p:sp>
    </p:spTree>
    <p:extLst>
      <p:ext uri="{BB962C8B-B14F-4D97-AF65-F5344CB8AC3E}">
        <p14:creationId xmlns:p14="http://schemas.microsoft.com/office/powerpoint/2010/main" val="2396755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9944543-B3F3-F8B5-C6B0-E013AAC11885}"/>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그림 개체 틀 2">
            <a:extLst>
              <a:ext uri="{FF2B5EF4-FFF2-40B4-BE49-F238E27FC236}">
                <a16:creationId xmlns:a16="http://schemas.microsoft.com/office/drawing/2014/main" id="{3BE5DC94-1381-30BB-B453-1EC319FF33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a:extLst>
              <a:ext uri="{FF2B5EF4-FFF2-40B4-BE49-F238E27FC236}">
                <a16:creationId xmlns:a16="http://schemas.microsoft.com/office/drawing/2014/main" id="{1C4DF083-1C76-9FB3-2EAD-EA1F1C181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날짜 개체 틀 4">
            <a:extLst>
              <a:ext uri="{FF2B5EF4-FFF2-40B4-BE49-F238E27FC236}">
                <a16:creationId xmlns:a16="http://schemas.microsoft.com/office/drawing/2014/main" id="{3B0BC3DF-607C-71B7-CA03-D6964278CF4E}"/>
              </a:ext>
            </a:extLst>
          </p:cNvPr>
          <p:cNvSpPr>
            <a:spLocks noGrp="1"/>
          </p:cNvSpPr>
          <p:nvPr>
            <p:ph type="dt" sz="half" idx="10"/>
          </p:nvPr>
        </p:nvSpPr>
        <p:spPr/>
        <p:txBody>
          <a:bodyPr/>
          <a:lstStyle/>
          <a:p>
            <a:fld id="{46957621-80B2-45AF-9F18-FB5DBED22E8F}" type="datetime1">
              <a:rPr lang="ko-KR" altLang="en-US" smtClean="0"/>
              <a:t>2025. 10. 8.</a:t>
            </a:fld>
            <a:endParaRPr lang="ko-KR" altLang="en-US"/>
          </a:p>
        </p:txBody>
      </p:sp>
      <p:sp>
        <p:nvSpPr>
          <p:cNvPr id="6" name="바닥글 개체 틀 5">
            <a:extLst>
              <a:ext uri="{FF2B5EF4-FFF2-40B4-BE49-F238E27FC236}">
                <a16:creationId xmlns:a16="http://schemas.microsoft.com/office/drawing/2014/main" id="{7780617C-CED7-8997-393C-27A28CA8AC05}"/>
              </a:ext>
            </a:extLst>
          </p:cNvPr>
          <p:cNvSpPr>
            <a:spLocks noGrp="1"/>
          </p:cNvSpPr>
          <p:nvPr>
            <p:ph type="ftr" sz="quarter" idx="11"/>
          </p:nvPr>
        </p:nvSpPr>
        <p:spPr/>
        <p:txBody>
          <a:bodyPr/>
          <a:lstStyle/>
          <a:p>
            <a:r>
              <a:rPr lang="en-US" altLang="ko-KR"/>
              <a:t>CDHY PeVatron Workshop 2025</a:t>
            </a:r>
            <a:endParaRPr lang="ko-KR" altLang="en-US"/>
          </a:p>
        </p:txBody>
      </p:sp>
      <p:sp>
        <p:nvSpPr>
          <p:cNvPr id="7" name="슬라이드 번호 개체 틀 6">
            <a:extLst>
              <a:ext uri="{FF2B5EF4-FFF2-40B4-BE49-F238E27FC236}">
                <a16:creationId xmlns:a16="http://schemas.microsoft.com/office/drawing/2014/main" id="{F88EEB60-3807-5F11-B8FF-27371E45DD79}"/>
              </a:ext>
            </a:extLst>
          </p:cNvPr>
          <p:cNvSpPr>
            <a:spLocks noGrp="1"/>
          </p:cNvSpPr>
          <p:nvPr>
            <p:ph type="sldNum" sz="quarter" idx="12"/>
          </p:nvPr>
        </p:nvSpPr>
        <p:spPr/>
        <p:txBody>
          <a:bodyPr/>
          <a:lstStyle/>
          <a:p>
            <a:fld id="{043674D7-4F08-49C2-A7A7-6683D1D57F46}" type="slidenum">
              <a:rPr lang="ko-KR" altLang="en-US" smtClean="0"/>
              <a:t>‹#›</a:t>
            </a:fld>
            <a:endParaRPr lang="ko-KR" altLang="en-US"/>
          </a:p>
        </p:txBody>
      </p:sp>
    </p:spTree>
    <p:extLst>
      <p:ext uri="{BB962C8B-B14F-4D97-AF65-F5344CB8AC3E}">
        <p14:creationId xmlns:p14="http://schemas.microsoft.com/office/powerpoint/2010/main" val="2221032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6A481A65-355B-6537-37AF-4D61A8E713C3}"/>
              </a:ext>
            </a:extLst>
          </p:cNvPr>
          <p:cNvSpPr>
            <a:spLocks noGrp="1"/>
          </p:cNvSpPr>
          <p:nvPr>
            <p:ph type="title"/>
          </p:nvPr>
        </p:nvSpPr>
        <p:spPr/>
        <p:txBody>
          <a:bodyPr/>
          <a:lstStyle/>
          <a:p>
            <a:r>
              <a:rPr lang="ko-KR" altLang="en-US"/>
              <a:t>마스터 제목 스타일 편집</a:t>
            </a:r>
          </a:p>
        </p:txBody>
      </p:sp>
      <p:sp>
        <p:nvSpPr>
          <p:cNvPr id="3" name="세로 텍스트 개체 틀 2">
            <a:extLst>
              <a:ext uri="{FF2B5EF4-FFF2-40B4-BE49-F238E27FC236}">
                <a16:creationId xmlns:a16="http://schemas.microsoft.com/office/drawing/2014/main" id="{7F7F35E9-9925-0173-719E-DC5E1688F0A8}"/>
              </a:ext>
            </a:extLst>
          </p:cNvPr>
          <p:cNvSpPr>
            <a:spLocks noGrp="1"/>
          </p:cNvSpPr>
          <p:nvPr>
            <p:ph type="body" orient="vert" idx="1"/>
          </p:nvPr>
        </p:nvSpPr>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59EDE9F4-59F1-2A21-6D2F-D5C500D107BC}"/>
              </a:ext>
            </a:extLst>
          </p:cNvPr>
          <p:cNvSpPr>
            <a:spLocks noGrp="1"/>
          </p:cNvSpPr>
          <p:nvPr>
            <p:ph type="dt" sz="half" idx="10"/>
          </p:nvPr>
        </p:nvSpPr>
        <p:spPr/>
        <p:txBody>
          <a:bodyPr/>
          <a:lstStyle/>
          <a:p>
            <a:fld id="{0DF3EF5A-ECD7-4D5B-82F5-3F1DEC66EC99}" type="datetime1">
              <a:rPr lang="ko-KR" altLang="en-US" smtClean="0"/>
              <a:t>2025. 10. 8.</a:t>
            </a:fld>
            <a:endParaRPr lang="ko-KR" altLang="en-US"/>
          </a:p>
        </p:txBody>
      </p:sp>
      <p:sp>
        <p:nvSpPr>
          <p:cNvPr id="5" name="바닥글 개체 틀 4">
            <a:extLst>
              <a:ext uri="{FF2B5EF4-FFF2-40B4-BE49-F238E27FC236}">
                <a16:creationId xmlns:a16="http://schemas.microsoft.com/office/drawing/2014/main" id="{C4C669E3-7875-DCF0-B8A6-CE6D2E66AAD7}"/>
              </a:ext>
            </a:extLst>
          </p:cNvPr>
          <p:cNvSpPr>
            <a:spLocks noGrp="1"/>
          </p:cNvSpPr>
          <p:nvPr>
            <p:ph type="ftr" sz="quarter" idx="11"/>
          </p:nvPr>
        </p:nvSpPr>
        <p:spPr/>
        <p:txBody>
          <a:bodyPr/>
          <a:lstStyle/>
          <a:p>
            <a:r>
              <a:rPr lang="en-US" altLang="ko-KR"/>
              <a:t>CDHY PeVatron Workshop 2025</a:t>
            </a:r>
            <a:endParaRPr lang="ko-KR" altLang="en-US"/>
          </a:p>
        </p:txBody>
      </p:sp>
      <p:sp>
        <p:nvSpPr>
          <p:cNvPr id="6" name="슬라이드 번호 개체 틀 5">
            <a:extLst>
              <a:ext uri="{FF2B5EF4-FFF2-40B4-BE49-F238E27FC236}">
                <a16:creationId xmlns:a16="http://schemas.microsoft.com/office/drawing/2014/main" id="{2101F8C3-B56A-CF57-F5D0-9B6FD02C4D90}"/>
              </a:ext>
            </a:extLst>
          </p:cNvPr>
          <p:cNvSpPr>
            <a:spLocks noGrp="1"/>
          </p:cNvSpPr>
          <p:nvPr>
            <p:ph type="sldNum" sz="quarter" idx="12"/>
          </p:nvPr>
        </p:nvSpPr>
        <p:spPr/>
        <p:txBody>
          <a:bodyPr/>
          <a:lstStyle/>
          <a:p>
            <a:fld id="{043674D7-4F08-49C2-A7A7-6683D1D57F46}" type="slidenum">
              <a:rPr lang="ko-KR" altLang="en-US" smtClean="0"/>
              <a:t>‹#›</a:t>
            </a:fld>
            <a:endParaRPr lang="ko-KR" altLang="en-US"/>
          </a:p>
        </p:txBody>
      </p:sp>
    </p:spTree>
    <p:extLst>
      <p:ext uri="{BB962C8B-B14F-4D97-AF65-F5344CB8AC3E}">
        <p14:creationId xmlns:p14="http://schemas.microsoft.com/office/powerpoint/2010/main" val="2563054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a:extLst>
              <a:ext uri="{FF2B5EF4-FFF2-40B4-BE49-F238E27FC236}">
                <a16:creationId xmlns:a16="http://schemas.microsoft.com/office/drawing/2014/main" id="{B848C2C4-42BA-3B05-C64B-8CBB3C747B79}"/>
              </a:ext>
            </a:extLst>
          </p:cNvPr>
          <p:cNvSpPr>
            <a:spLocks noGrp="1"/>
          </p:cNvSpPr>
          <p:nvPr>
            <p:ph type="title" orient="vert"/>
          </p:nvPr>
        </p:nvSpPr>
        <p:spPr>
          <a:xfrm>
            <a:off x="8724900" y="365125"/>
            <a:ext cx="2628900" cy="5811838"/>
          </a:xfrm>
        </p:spPr>
        <p:txBody>
          <a:bodyPr vert="eaVert"/>
          <a:lstStyle/>
          <a:p>
            <a:r>
              <a:rPr lang="ko-KR" altLang="en-US"/>
              <a:t>마스터 제목 스타일 편집</a:t>
            </a:r>
          </a:p>
        </p:txBody>
      </p:sp>
      <p:sp>
        <p:nvSpPr>
          <p:cNvPr id="3" name="세로 텍스트 개체 틀 2">
            <a:extLst>
              <a:ext uri="{FF2B5EF4-FFF2-40B4-BE49-F238E27FC236}">
                <a16:creationId xmlns:a16="http://schemas.microsoft.com/office/drawing/2014/main" id="{ACA39FE7-35AB-F68D-E16B-99BFDE9DB39E}"/>
              </a:ext>
            </a:extLst>
          </p:cNvPr>
          <p:cNvSpPr>
            <a:spLocks noGrp="1"/>
          </p:cNvSpPr>
          <p:nvPr>
            <p:ph type="body" orient="vert" idx="1"/>
          </p:nvPr>
        </p:nvSpPr>
        <p:spPr>
          <a:xfrm>
            <a:off x="838200" y="365125"/>
            <a:ext cx="7734300" cy="5811838"/>
          </a:xfrm>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4DB60AEA-E403-4093-C753-2ADE236EB7E3}"/>
              </a:ext>
            </a:extLst>
          </p:cNvPr>
          <p:cNvSpPr>
            <a:spLocks noGrp="1"/>
          </p:cNvSpPr>
          <p:nvPr>
            <p:ph type="dt" sz="half" idx="10"/>
          </p:nvPr>
        </p:nvSpPr>
        <p:spPr/>
        <p:txBody>
          <a:bodyPr/>
          <a:lstStyle/>
          <a:p>
            <a:fld id="{7F681D0A-3786-460D-AD0B-EB1B14699919}" type="datetime1">
              <a:rPr lang="ko-KR" altLang="en-US" smtClean="0"/>
              <a:t>2025. 10. 8.</a:t>
            </a:fld>
            <a:endParaRPr lang="ko-KR" altLang="en-US"/>
          </a:p>
        </p:txBody>
      </p:sp>
      <p:sp>
        <p:nvSpPr>
          <p:cNvPr id="5" name="바닥글 개체 틀 4">
            <a:extLst>
              <a:ext uri="{FF2B5EF4-FFF2-40B4-BE49-F238E27FC236}">
                <a16:creationId xmlns:a16="http://schemas.microsoft.com/office/drawing/2014/main" id="{04990E0C-C6FF-C9F7-4471-3A49A6C96DC4}"/>
              </a:ext>
            </a:extLst>
          </p:cNvPr>
          <p:cNvSpPr>
            <a:spLocks noGrp="1"/>
          </p:cNvSpPr>
          <p:nvPr>
            <p:ph type="ftr" sz="quarter" idx="11"/>
          </p:nvPr>
        </p:nvSpPr>
        <p:spPr/>
        <p:txBody>
          <a:bodyPr/>
          <a:lstStyle/>
          <a:p>
            <a:r>
              <a:rPr lang="en-US" altLang="ko-KR"/>
              <a:t>CDHY PeVatron Workshop 2025</a:t>
            </a:r>
            <a:endParaRPr lang="ko-KR" altLang="en-US"/>
          </a:p>
        </p:txBody>
      </p:sp>
      <p:sp>
        <p:nvSpPr>
          <p:cNvPr id="6" name="슬라이드 번호 개체 틀 5">
            <a:extLst>
              <a:ext uri="{FF2B5EF4-FFF2-40B4-BE49-F238E27FC236}">
                <a16:creationId xmlns:a16="http://schemas.microsoft.com/office/drawing/2014/main" id="{CECF140A-F059-27AA-11DE-4C3CF38E37A8}"/>
              </a:ext>
            </a:extLst>
          </p:cNvPr>
          <p:cNvSpPr>
            <a:spLocks noGrp="1"/>
          </p:cNvSpPr>
          <p:nvPr>
            <p:ph type="sldNum" sz="quarter" idx="12"/>
          </p:nvPr>
        </p:nvSpPr>
        <p:spPr/>
        <p:txBody>
          <a:bodyPr/>
          <a:lstStyle/>
          <a:p>
            <a:fld id="{043674D7-4F08-49C2-A7A7-6683D1D57F46}" type="slidenum">
              <a:rPr lang="ko-KR" altLang="en-US" smtClean="0"/>
              <a:t>‹#›</a:t>
            </a:fld>
            <a:endParaRPr lang="ko-KR" altLang="en-US"/>
          </a:p>
        </p:txBody>
      </p:sp>
    </p:spTree>
    <p:extLst>
      <p:ext uri="{BB962C8B-B14F-4D97-AF65-F5344CB8AC3E}">
        <p14:creationId xmlns:p14="http://schemas.microsoft.com/office/powerpoint/2010/main" val="1571721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빈 화면">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날짜 개체 틀 1">
            <a:extLst>
              <a:ext uri="{FF2B5EF4-FFF2-40B4-BE49-F238E27FC236}">
                <a16:creationId xmlns:a16="http://schemas.microsoft.com/office/drawing/2014/main" id="{943EBABA-4270-7F28-7F9B-4101D6129E83}"/>
              </a:ext>
            </a:extLst>
          </p:cNvPr>
          <p:cNvSpPr>
            <a:spLocks noGrp="1"/>
          </p:cNvSpPr>
          <p:nvPr>
            <p:ph type="dt" sz="half" idx="10"/>
          </p:nvPr>
        </p:nvSpPr>
        <p:spPr>
          <a:xfrm>
            <a:off x="838200" y="6409690"/>
            <a:ext cx="2743200" cy="365125"/>
          </a:xfrm>
        </p:spPr>
        <p:txBody>
          <a:bodyPr/>
          <a:lstStyle>
            <a:lvl1pPr>
              <a:defRPr sz="1800" b="1">
                <a:solidFill>
                  <a:schemeClr val="tx2">
                    <a:lumMod val="50000"/>
                    <a:lumOff val="50000"/>
                  </a:schemeClr>
                </a:solidFill>
              </a:defRPr>
            </a:lvl1pPr>
          </a:lstStyle>
          <a:p>
            <a:fld id="{D883C151-6973-48FE-A1B3-3D9A33712882}" type="datetime1">
              <a:rPr lang="ko-KR" altLang="en-US" smtClean="0"/>
              <a:pPr/>
              <a:t>2025. 10. 8.</a:t>
            </a:fld>
            <a:endParaRPr lang="ko-KR" altLang="en-US" dirty="0"/>
          </a:p>
        </p:txBody>
      </p:sp>
      <p:sp>
        <p:nvSpPr>
          <p:cNvPr id="3" name="바닥글 개체 틀 2">
            <a:extLst>
              <a:ext uri="{FF2B5EF4-FFF2-40B4-BE49-F238E27FC236}">
                <a16:creationId xmlns:a16="http://schemas.microsoft.com/office/drawing/2014/main" id="{572FF77A-1AE9-A878-2C3A-393C82D8A0B7}"/>
              </a:ext>
            </a:extLst>
          </p:cNvPr>
          <p:cNvSpPr>
            <a:spLocks noGrp="1"/>
          </p:cNvSpPr>
          <p:nvPr>
            <p:ph type="ftr" sz="quarter" idx="11"/>
          </p:nvPr>
        </p:nvSpPr>
        <p:spPr>
          <a:xfrm>
            <a:off x="4320540" y="6409690"/>
            <a:ext cx="4114800" cy="365125"/>
          </a:xfrm>
        </p:spPr>
        <p:txBody>
          <a:bodyPr/>
          <a:lstStyle>
            <a:lvl1pPr>
              <a:defRPr sz="1800" b="1">
                <a:solidFill>
                  <a:schemeClr val="tx2">
                    <a:lumMod val="50000"/>
                    <a:lumOff val="50000"/>
                  </a:schemeClr>
                </a:solidFill>
              </a:defRPr>
            </a:lvl1pPr>
          </a:lstStyle>
          <a:p>
            <a:r>
              <a:rPr lang="en-US" altLang="ko-KR" dirty="0"/>
              <a:t>CDHY </a:t>
            </a:r>
            <a:r>
              <a:rPr lang="en-US" altLang="ko-KR" dirty="0" err="1"/>
              <a:t>PeVatron</a:t>
            </a:r>
            <a:r>
              <a:rPr lang="en-US" altLang="ko-KR" dirty="0"/>
              <a:t> Workshop 2025</a:t>
            </a:r>
            <a:endParaRPr lang="ko-KR" altLang="en-US" dirty="0"/>
          </a:p>
        </p:txBody>
      </p:sp>
      <p:sp>
        <p:nvSpPr>
          <p:cNvPr id="4" name="슬라이드 번호 개체 틀 3">
            <a:extLst>
              <a:ext uri="{FF2B5EF4-FFF2-40B4-BE49-F238E27FC236}">
                <a16:creationId xmlns:a16="http://schemas.microsoft.com/office/drawing/2014/main" id="{E5A144CA-10FA-6CCD-2895-B9E0E49261C9}"/>
              </a:ext>
            </a:extLst>
          </p:cNvPr>
          <p:cNvSpPr>
            <a:spLocks noGrp="1"/>
          </p:cNvSpPr>
          <p:nvPr>
            <p:ph type="sldNum" sz="quarter" idx="12"/>
          </p:nvPr>
        </p:nvSpPr>
        <p:spPr>
          <a:xfrm>
            <a:off x="9151620" y="6409690"/>
            <a:ext cx="2743200" cy="365125"/>
          </a:xfrm>
        </p:spPr>
        <p:txBody>
          <a:bodyPr/>
          <a:lstStyle>
            <a:lvl1pPr>
              <a:defRPr sz="1800" b="1">
                <a:solidFill>
                  <a:schemeClr val="tx2">
                    <a:lumMod val="50000"/>
                    <a:lumOff val="50000"/>
                  </a:schemeClr>
                </a:solidFill>
              </a:defRPr>
            </a:lvl1pPr>
          </a:lstStyle>
          <a:p>
            <a:fld id="{043674D7-4F08-49C2-A7A7-6683D1D57F46}" type="slidenum">
              <a:rPr lang="ko-KR" altLang="en-US" smtClean="0"/>
              <a:pPr/>
              <a:t>‹#›</a:t>
            </a:fld>
            <a:endParaRPr lang="ko-KR" altLang="en-US" dirty="0"/>
          </a:p>
        </p:txBody>
      </p:sp>
      <p:pic>
        <p:nvPicPr>
          <p:cNvPr id="1026" name="Picture 2">
            <a:extLst>
              <a:ext uri="{FF2B5EF4-FFF2-40B4-BE49-F238E27FC236}">
                <a16:creationId xmlns:a16="http://schemas.microsoft.com/office/drawing/2014/main" id="{7F4AAB52-CA00-4C41-D0B4-25EE32A7CE3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68979" y="6395671"/>
            <a:ext cx="1325881" cy="39949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직선 연결선 6">
            <a:extLst>
              <a:ext uri="{FF2B5EF4-FFF2-40B4-BE49-F238E27FC236}">
                <a16:creationId xmlns:a16="http://schemas.microsoft.com/office/drawing/2014/main" id="{78C218C1-265B-7563-BF25-43C28C503C6B}"/>
              </a:ext>
            </a:extLst>
          </p:cNvPr>
          <p:cNvCxnSpPr/>
          <p:nvPr userDrawn="1"/>
        </p:nvCxnSpPr>
        <p:spPr>
          <a:xfrm>
            <a:off x="350520" y="6324600"/>
            <a:ext cx="11590020" cy="0"/>
          </a:xfrm>
          <a:prstGeom prst="line">
            <a:avLst/>
          </a:prstGeom>
          <a:ln w="31750">
            <a:solidFill>
              <a:schemeClr val="tx2">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8" name="직선 연결선 7">
            <a:extLst>
              <a:ext uri="{FF2B5EF4-FFF2-40B4-BE49-F238E27FC236}">
                <a16:creationId xmlns:a16="http://schemas.microsoft.com/office/drawing/2014/main" id="{1FB02604-AA0F-1651-804F-E6DF39051630}"/>
              </a:ext>
            </a:extLst>
          </p:cNvPr>
          <p:cNvCxnSpPr/>
          <p:nvPr userDrawn="1"/>
        </p:nvCxnSpPr>
        <p:spPr>
          <a:xfrm>
            <a:off x="266700" y="601980"/>
            <a:ext cx="11590020" cy="0"/>
          </a:xfrm>
          <a:prstGeom prst="line">
            <a:avLst/>
          </a:prstGeom>
          <a:ln w="34925" cap="sq" cmpd="thickThin">
            <a:solidFill>
              <a:srgbClr val="FFC000"/>
            </a:solidFill>
          </a:ln>
        </p:spPr>
        <p:style>
          <a:lnRef idx="2">
            <a:schemeClr val="accent1"/>
          </a:lnRef>
          <a:fillRef idx="0">
            <a:schemeClr val="accent1"/>
          </a:fillRef>
          <a:effectRef idx="1">
            <a:schemeClr val="accent1"/>
          </a:effectRef>
          <a:fontRef idx="minor">
            <a:schemeClr val="tx1"/>
          </a:fontRef>
        </p:style>
      </p:cxnSp>
      <p:pic>
        <p:nvPicPr>
          <p:cNvPr id="9" name="그림 8" descr="상징, 로고, 폰트, 엠블럼이(가) 표시된 사진&#10;&#10;AI 생성 콘텐츠는 정확하지 않을 수 있습니다.">
            <a:extLst>
              <a:ext uri="{FF2B5EF4-FFF2-40B4-BE49-F238E27FC236}">
                <a16:creationId xmlns:a16="http://schemas.microsoft.com/office/drawing/2014/main" id="{B4F478AD-CCF7-F188-6E8E-42B479B342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92642" y="6367499"/>
            <a:ext cx="379858" cy="458150"/>
          </a:xfrm>
          <a:prstGeom prst="rect">
            <a:avLst/>
          </a:prstGeom>
        </p:spPr>
      </p:pic>
    </p:spTree>
    <p:extLst>
      <p:ext uri="{BB962C8B-B14F-4D97-AF65-F5344CB8AC3E}">
        <p14:creationId xmlns:p14="http://schemas.microsoft.com/office/powerpoint/2010/main" val="401174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865C42BE-18EE-50BB-0B62-F3425A0E786A}"/>
              </a:ext>
            </a:extLst>
          </p:cNvPr>
          <p:cNvSpPr>
            <a:spLocks noGrp="1"/>
          </p:cNvSpPr>
          <p:nvPr>
            <p:ph type="ctrTitle"/>
          </p:nvPr>
        </p:nvSpPr>
        <p:spPr>
          <a:xfrm>
            <a:off x="1524000" y="1122363"/>
            <a:ext cx="9144000" cy="2387600"/>
          </a:xfrm>
        </p:spPr>
        <p:txBody>
          <a:bodyPr anchor="b"/>
          <a:lstStyle>
            <a:lvl1pPr algn="ctr">
              <a:defRPr sz="6000"/>
            </a:lvl1pPr>
          </a:lstStyle>
          <a:p>
            <a:r>
              <a:rPr lang="ko-KR" altLang="en-US"/>
              <a:t>마스터 제목 스타일 편집</a:t>
            </a:r>
          </a:p>
        </p:txBody>
      </p:sp>
      <p:sp>
        <p:nvSpPr>
          <p:cNvPr id="3" name="부제목 2">
            <a:extLst>
              <a:ext uri="{FF2B5EF4-FFF2-40B4-BE49-F238E27FC236}">
                <a16:creationId xmlns:a16="http://schemas.microsoft.com/office/drawing/2014/main" id="{D296BFC2-86C0-0AD8-2C35-4D6E67C140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p>
        </p:txBody>
      </p:sp>
      <p:sp>
        <p:nvSpPr>
          <p:cNvPr id="4" name="날짜 개체 틀 3">
            <a:extLst>
              <a:ext uri="{FF2B5EF4-FFF2-40B4-BE49-F238E27FC236}">
                <a16:creationId xmlns:a16="http://schemas.microsoft.com/office/drawing/2014/main" id="{2CAA81A3-E117-992C-C513-18D38FC960A5}"/>
              </a:ext>
            </a:extLst>
          </p:cNvPr>
          <p:cNvSpPr>
            <a:spLocks noGrp="1"/>
          </p:cNvSpPr>
          <p:nvPr>
            <p:ph type="dt" sz="half" idx="10"/>
          </p:nvPr>
        </p:nvSpPr>
        <p:spPr/>
        <p:txBody>
          <a:bodyPr/>
          <a:lstStyle/>
          <a:p>
            <a:fld id="{7F0EFF3E-EC12-4CA4-8B3A-9DC9525E38E6}" type="datetime1">
              <a:rPr lang="ko-KR" altLang="en-US" smtClean="0"/>
              <a:t>2025. 10. 8.</a:t>
            </a:fld>
            <a:endParaRPr lang="ko-KR" altLang="en-US"/>
          </a:p>
        </p:txBody>
      </p:sp>
      <p:sp>
        <p:nvSpPr>
          <p:cNvPr id="5" name="바닥글 개체 틀 4">
            <a:extLst>
              <a:ext uri="{FF2B5EF4-FFF2-40B4-BE49-F238E27FC236}">
                <a16:creationId xmlns:a16="http://schemas.microsoft.com/office/drawing/2014/main" id="{3674C632-7894-7F74-A483-7431DA64C373}"/>
              </a:ext>
            </a:extLst>
          </p:cNvPr>
          <p:cNvSpPr>
            <a:spLocks noGrp="1"/>
          </p:cNvSpPr>
          <p:nvPr>
            <p:ph type="ftr" sz="quarter" idx="11"/>
          </p:nvPr>
        </p:nvSpPr>
        <p:spPr/>
        <p:txBody>
          <a:bodyPr/>
          <a:lstStyle/>
          <a:p>
            <a:r>
              <a:rPr lang="en-US" altLang="ko-KR"/>
              <a:t>CDHY PeVatron Workshop 2025</a:t>
            </a:r>
            <a:endParaRPr lang="ko-KR" altLang="en-US"/>
          </a:p>
        </p:txBody>
      </p:sp>
      <p:sp>
        <p:nvSpPr>
          <p:cNvPr id="6" name="슬라이드 번호 개체 틀 5">
            <a:extLst>
              <a:ext uri="{FF2B5EF4-FFF2-40B4-BE49-F238E27FC236}">
                <a16:creationId xmlns:a16="http://schemas.microsoft.com/office/drawing/2014/main" id="{B2D0BF03-790A-4E90-BC05-5460F69C85B4}"/>
              </a:ext>
            </a:extLst>
          </p:cNvPr>
          <p:cNvSpPr>
            <a:spLocks noGrp="1"/>
          </p:cNvSpPr>
          <p:nvPr>
            <p:ph type="sldNum" sz="quarter" idx="12"/>
          </p:nvPr>
        </p:nvSpPr>
        <p:spPr/>
        <p:txBody>
          <a:bodyPr/>
          <a:lstStyle/>
          <a:p>
            <a:fld id="{043674D7-4F08-49C2-A7A7-6683D1D57F46}" type="slidenum">
              <a:rPr lang="ko-KR" altLang="en-US" smtClean="0"/>
              <a:t>‹#›</a:t>
            </a:fld>
            <a:endParaRPr lang="ko-KR" altLang="en-US"/>
          </a:p>
        </p:txBody>
      </p:sp>
    </p:spTree>
    <p:extLst>
      <p:ext uri="{BB962C8B-B14F-4D97-AF65-F5344CB8AC3E}">
        <p14:creationId xmlns:p14="http://schemas.microsoft.com/office/powerpoint/2010/main" val="1800422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8B7F1517-1043-E1DC-3075-8C4774FA3418}"/>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a16="http://schemas.microsoft.com/office/drawing/2014/main" id="{10D5A4DC-D634-3404-EB6D-D0C7C1DE9FE8}"/>
              </a:ext>
            </a:extLst>
          </p:cNvPr>
          <p:cNvSpPr>
            <a:spLocks noGrp="1"/>
          </p:cNvSpPr>
          <p:nvPr>
            <p:ph idx="1"/>
          </p:nvPr>
        </p:nvSpPr>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F7BA9B59-0D5A-B1EF-4DFE-2B47B19255BE}"/>
              </a:ext>
            </a:extLst>
          </p:cNvPr>
          <p:cNvSpPr>
            <a:spLocks noGrp="1"/>
          </p:cNvSpPr>
          <p:nvPr>
            <p:ph type="dt" sz="half" idx="10"/>
          </p:nvPr>
        </p:nvSpPr>
        <p:spPr/>
        <p:txBody>
          <a:bodyPr/>
          <a:lstStyle/>
          <a:p>
            <a:fld id="{D1BF3616-D445-422A-8F72-FB6930B45DAD}" type="datetime1">
              <a:rPr lang="ko-KR" altLang="en-US" smtClean="0"/>
              <a:t>2025. 10. 8.</a:t>
            </a:fld>
            <a:endParaRPr lang="ko-KR" altLang="en-US"/>
          </a:p>
        </p:txBody>
      </p:sp>
      <p:sp>
        <p:nvSpPr>
          <p:cNvPr id="5" name="바닥글 개체 틀 4">
            <a:extLst>
              <a:ext uri="{FF2B5EF4-FFF2-40B4-BE49-F238E27FC236}">
                <a16:creationId xmlns:a16="http://schemas.microsoft.com/office/drawing/2014/main" id="{5FF7E25E-6B09-CC2F-0281-D0F99B9D7F34}"/>
              </a:ext>
            </a:extLst>
          </p:cNvPr>
          <p:cNvSpPr>
            <a:spLocks noGrp="1"/>
          </p:cNvSpPr>
          <p:nvPr>
            <p:ph type="ftr" sz="quarter" idx="11"/>
          </p:nvPr>
        </p:nvSpPr>
        <p:spPr/>
        <p:txBody>
          <a:bodyPr/>
          <a:lstStyle/>
          <a:p>
            <a:r>
              <a:rPr lang="en-US" altLang="ko-KR"/>
              <a:t>CDHY PeVatron Workshop 2025</a:t>
            </a:r>
            <a:endParaRPr lang="ko-KR" altLang="en-US"/>
          </a:p>
        </p:txBody>
      </p:sp>
      <p:sp>
        <p:nvSpPr>
          <p:cNvPr id="6" name="슬라이드 번호 개체 틀 5">
            <a:extLst>
              <a:ext uri="{FF2B5EF4-FFF2-40B4-BE49-F238E27FC236}">
                <a16:creationId xmlns:a16="http://schemas.microsoft.com/office/drawing/2014/main" id="{9B8652C1-10DF-AADF-7D6E-5CEA77BF4B73}"/>
              </a:ext>
            </a:extLst>
          </p:cNvPr>
          <p:cNvSpPr>
            <a:spLocks noGrp="1"/>
          </p:cNvSpPr>
          <p:nvPr>
            <p:ph type="sldNum" sz="quarter" idx="12"/>
          </p:nvPr>
        </p:nvSpPr>
        <p:spPr/>
        <p:txBody>
          <a:bodyPr/>
          <a:lstStyle/>
          <a:p>
            <a:fld id="{043674D7-4F08-49C2-A7A7-6683D1D57F46}" type="slidenum">
              <a:rPr lang="ko-KR" altLang="en-US" smtClean="0"/>
              <a:t>‹#›</a:t>
            </a:fld>
            <a:endParaRPr lang="ko-KR" altLang="en-US"/>
          </a:p>
        </p:txBody>
      </p:sp>
    </p:spTree>
    <p:extLst>
      <p:ext uri="{BB962C8B-B14F-4D97-AF65-F5344CB8AC3E}">
        <p14:creationId xmlns:p14="http://schemas.microsoft.com/office/powerpoint/2010/main" val="1812838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1BDE0E4-56C9-355B-13E3-9939ADE577AE}"/>
              </a:ext>
            </a:extLst>
          </p:cNvPr>
          <p:cNvSpPr>
            <a:spLocks noGrp="1"/>
          </p:cNvSpPr>
          <p:nvPr>
            <p:ph type="title"/>
          </p:nvPr>
        </p:nvSpPr>
        <p:spPr>
          <a:xfrm>
            <a:off x="831850" y="1709738"/>
            <a:ext cx="10515600" cy="2852737"/>
          </a:xfrm>
        </p:spPr>
        <p:txBody>
          <a:bodyPr anchor="b"/>
          <a:lstStyle>
            <a:lvl1pPr>
              <a:defRPr sz="6000"/>
            </a:lvl1pPr>
          </a:lstStyle>
          <a:p>
            <a:r>
              <a:rPr lang="ko-KR" altLang="en-US"/>
              <a:t>마스터 제목 스타일 편집</a:t>
            </a:r>
          </a:p>
        </p:txBody>
      </p:sp>
      <p:sp>
        <p:nvSpPr>
          <p:cNvPr id="3" name="텍스트 개체 틀 2">
            <a:extLst>
              <a:ext uri="{FF2B5EF4-FFF2-40B4-BE49-F238E27FC236}">
                <a16:creationId xmlns:a16="http://schemas.microsoft.com/office/drawing/2014/main" id="{C9B50688-7138-C85D-8F23-28E6467D329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ko-KR" altLang="en-US"/>
              <a:t>마스터 텍스트 스타일을 편집하려면 클릭</a:t>
            </a:r>
          </a:p>
        </p:txBody>
      </p:sp>
      <p:sp>
        <p:nvSpPr>
          <p:cNvPr id="4" name="날짜 개체 틀 3">
            <a:extLst>
              <a:ext uri="{FF2B5EF4-FFF2-40B4-BE49-F238E27FC236}">
                <a16:creationId xmlns:a16="http://schemas.microsoft.com/office/drawing/2014/main" id="{DBB66E45-A006-893F-2318-2C9C8FBA0AF3}"/>
              </a:ext>
            </a:extLst>
          </p:cNvPr>
          <p:cNvSpPr>
            <a:spLocks noGrp="1"/>
          </p:cNvSpPr>
          <p:nvPr>
            <p:ph type="dt" sz="half" idx="10"/>
          </p:nvPr>
        </p:nvSpPr>
        <p:spPr/>
        <p:txBody>
          <a:bodyPr/>
          <a:lstStyle/>
          <a:p>
            <a:fld id="{0BB1DE20-E9F0-4099-94DE-B25637CE963B}" type="datetime1">
              <a:rPr lang="ko-KR" altLang="en-US" smtClean="0"/>
              <a:t>2025. 10. 8.</a:t>
            </a:fld>
            <a:endParaRPr lang="ko-KR" altLang="en-US"/>
          </a:p>
        </p:txBody>
      </p:sp>
      <p:sp>
        <p:nvSpPr>
          <p:cNvPr id="5" name="바닥글 개체 틀 4">
            <a:extLst>
              <a:ext uri="{FF2B5EF4-FFF2-40B4-BE49-F238E27FC236}">
                <a16:creationId xmlns:a16="http://schemas.microsoft.com/office/drawing/2014/main" id="{0B4F188E-047C-C68E-804C-E8B4C0FA73C3}"/>
              </a:ext>
            </a:extLst>
          </p:cNvPr>
          <p:cNvSpPr>
            <a:spLocks noGrp="1"/>
          </p:cNvSpPr>
          <p:nvPr>
            <p:ph type="ftr" sz="quarter" idx="11"/>
          </p:nvPr>
        </p:nvSpPr>
        <p:spPr/>
        <p:txBody>
          <a:bodyPr/>
          <a:lstStyle/>
          <a:p>
            <a:r>
              <a:rPr lang="en-US" altLang="ko-KR"/>
              <a:t>CDHY PeVatron Workshop 2025</a:t>
            </a:r>
            <a:endParaRPr lang="ko-KR" altLang="en-US"/>
          </a:p>
        </p:txBody>
      </p:sp>
      <p:sp>
        <p:nvSpPr>
          <p:cNvPr id="6" name="슬라이드 번호 개체 틀 5">
            <a:extLst>
              <a:ext uri="{FF2B5EF4-FFF2-40B4-BE49-F238E27FC236}">
                <a16:creationId xmlns:a16="http://schemas.microsoft.com/office/drawing/2014/main" id="{B0AEFEE6-B3CB-2C13-BA92-37CED875FEF9}"/>
              </a:ext>
            </a:extLst>
          </p:cNvPr>
          <p:cNvSpPr>
            <a:spLocks noGrp="1"/>
          </p:cNvSpPr>
          <p:nvPr>
            <p:ph type="sldNum" sz="quarter" idx="12"/>
          </p:nvPr>
        </p:nvSpPr>
        <p:spPr/>
        <p:txBody>
          <a:bodyPr/>
          <a:lstStyle/>
          <a:p>
            <a:fld id="{043674D7-4F08-49C2-A7A7-6683D1D57F46}" type="slidenum">
              <a:rPr lang="ko-KR" altLang="en-US" smtClean="0"/>
              <a:t>‹#›</a:t>
            </a:fld>
            <a:endParaRPr lang="ko-KR" altLang="en-US"/>
          </a:p>
        </p:txBody>
      </p:sp>
    </p:spTree>
    <p:extLst>
      <p:ext uri="{BB962C8B-B14F-4D97-AF65-F5344CB8AC3E}">
        <p14:creationId xmlns:p14="http://schemas.microsoft.com/office/powerpoint/2010/main" val="2273765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48B24F81-A05B-FD56-1E96-D3D7A45358A5}"/>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a16="http://schemas.microsoft.com/office/drawing/2014/main" id="{E462B8D6-B105-94C5-9828-D4C478C2A3C6}"/>
              </a:ext>
            </a:extLst>
          </p:cNvPr>
          <p:cNvSpPr>
            <a:spLocks noGrp="1"/>
          </p:cNvSpPr>
          <p:nvPr>
            <p:ph sz="half" idx="1"/>
          </p:nvPr>
        </p:nvSpPr>
        <p:spPr>
          <a:xfrm>
            <a:off x="838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내용 개체 틀 3">
            <a:extLst>
              <a:ext uri="{FF2B5EF4-FFF2-40B4-BE49-F238E27FC236}">
                <a16:creationId xmlns:a16="http://schemas.microsoft.com/office/drawing/2014/main" id="{3993E212-8D49-78D8-67F7-70C14588C326}"/>
              </a:ext>
            </a:extLst>
          </p:cNvPr>
          <p:cNvSpPr>
            <a:spLocks noGrp="1"/>
          </p:cNvSpPr>
          <p:nvPr>
            <p:ph sz="half" idx="2"/>
          </p:nvPr>
        </p:nvSpPr>
        <p:spPr>
          <a:xfrm>
            <a:off x="6172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날짜 개체 틀 4">
            <a:extLst>
              <a:ext uri="{FF2B5EF4-FFF2-40B4-BE49-F238E27FC236}">
                <a16:creationId xmlns:a16="http://schemas.microsoft.com/office/drawing/2014/main" id="{60065C64-32A8-9100-8122-CA61EEEBADAF}"/>
              </a:ext>
            </a:extLst>
          </p:cNvPr>
          <p:cNvSpPr>
            <a:spLocks noGrp="1"/>
          </p:cNvSpPr>
          <p:nvPr>
            <p:ph type="dt" sz="half" idx="10"/>
          </p:nvPr>
        </p:nvSpPr>
        <p:spPr/>
        <p:txBody>
          <a:bodyPr/>
          <a:lstStyle/>
          <a:p>
            <a:fld id="{98F6F160-70D2-4D56-AED0-A0E66EDCCB13}" type="datetime1">
              <a:rPr lang="ko-KR" altLang="en-US" smtClean="0"/>
              <a:t>2025. 10. 8.</a:t>
            </a:fld>
            <a:endParaRPr lang="ko-KR" altLang="en-US"/>
          </a:p>
        </p:txBody>
      </p:sp>
      <p:sp>
        <p:nvSpPr>
          <p:cNvPr id="6" name="바닥글 개체 틀 5">
            <a:extLst>
              <a:ext uri="{FF2B5EF4-FFF2-40B4-BE49-F238E27FC236}">
                <a16:creationId xmlns:a16="http://schemas.microsoft.com/office/drawing/2014/main" id="{39B1490F-7D21-0DD1-243D-33A327EFB761}"/>
              </a:ext>
            </a:extLst>
          </p:cNvPr>
          <p:cNvSpPr>
            <a:spLocks noGrp="1"/>
          </p:cNvSpPr>
          <p:nvPr>
            <p:ph type="ftr" sz="quarter" idx="11"/>
          </p:nvPr>
        </p:nvSpPr>
        <p:spPr/>
        <p:txBody>
          <a:bodyPr/>
          <a:lstStyle/>
          <a:p>
            <a:r>
              <a:rPr lang="en-US" altLang="ko-KR"/>
              <a:t>CDHY PeVatron Workshop 2025</a:t>
            </a:r>
            <a:endParaRPr lang="ko-KR" altLang="en-US"/>
          </a:p>
        </p:txBody>
      </p:sp>
      <p:sp>
        <p:nvSpPr>
          <p:cNvPr id="7" name="슬라이드 번호 개체 틀 6">
            <a:extLst>
              <a:ext uri="{FF2B5EF4-FFF2-40B4-BE49-F238E27FC236}">
                <a16:creationId xmlns:a16="http://schemas.microsoft.com/office/drawing/2014/main" id="{1FB308B2-AC39-704C-6F9B-89A1A0EAA360}"/>
              </a:ext>
            </a:extLst>
          </p:cNvPr>
          <p:cNvSpPr>
            <a:spLocks noGrp="1"/>
          </p:cNvSpPr>
          <p:nvPr>
            <p:ph type="sldNum" sz="quarter" idx="12"/>
          </p:nvPr>
        </p:nvSpPr>
        <p:spPr/>
        <p:txBody>
          <a:bodyPr/>
          <a:lstStyle/>
          <a:p>
            <a:fld id="{043674D7-4F08-49C2-A7A7-6683D1D57F46}" type="slidenum">
              <a:rPr lang="ko-KR" altLang="en-US" smtClean="0"/>
              <a:t>‹#›</a:t>
            </a:fld>
            <a:endParaRPr lang="ko-KR" altLang="en-US"/>
          </a:p>
        </p:txBody>
      </p:sp>
    </p:spTree>
    <p:extLst>
      <p:ext uri="{BB962C8B-B14F-4D97-AF65-F5344CB8AC3E}">
        <p14:creationId xmlns:p14="http://schemas.microsoft.com/office/powerpoint/2010/main" val="1745815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C6ABF01-D81C-7603-8089-FB537581C6EF}"/>
              </a:ext>
            </a:extLst>
          </p:cNvPr>
          <p:cNvSpPr>
            <a:spLocks noGrp="1"/>
          </p:cNvSpPr>
          <p:nvPr>
            <p:ph type="title"/>
          </p:nvPr>
        </p:nvSpPr>
        <p:spPr>
          <a:xfrm>
            <a:off x="839788" y="365125"/>
            <a:ext cx="10515600" cy="1325563"/>
          </a:xfrm>
        </p:spPr>
        <p:txBody>
          <a:bodyPr/>
          <a:lstStyle/>
          <a:p>
            <a:r>
              <a:rPr lang="ko-KR" altLang="en-US"/>
              <a:t>마스터 제목 스타일 편집</a:t>
            </a:r>
          </a:p>
        </p:txBody>
      </p:sp>
      <p:sp>
        <p:nvSpPr>
          <p:cNvPr id="3" name="텍스트 개체 틀 2">
            <a:extLst>
              <a:ext uri="{FF2B5EF4-FFF2-40B4-BE49-F238E27FC236}">
                <a16:creationId xmlns:a16="http://schemas.microsoft.com/office/drawing/2014/main" id="{84042706-0F08-8240-1957-E0F66378D1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4" name="내용 개체 틀 3">
            <a:extLst>
              <a:ext uri="{FF2B5EF4-FFF2-40B4-BE49-F238E27FC236}">
                <a16:creationId xmlns:a16="http://schemas.microsoft.com/office/drawing/2014/main" id="{CD4A6090-06A5-BF6C-3541-0067119C075B}"/>
              </a:ext>
            </a:extLst>
          </p:cNvPr>
          <p:cNvSpPr>
            <a:spLocks noGrp="1"/>
          </p:cNvSpPr>
          <p:nvPr>
            <p:ph sz="half" idx="2"/>
          </p:nvPr>
        </p:nvSpPr>
        <p:spPr>
          <a:xfrm>
            <a:off x="839788" y="2505075"/>
            <a:ext cx="5157787"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텍스트 개체 틀 4">
            <a:extLst>
              <a:ext uri="{FF2B5EF4-FFF2-40B4-BE49-F238E27FC236}">
                <a16:creationId xmlns:a16="http://schemas.microsoft.com/office/drawing/2014/main" id="{4CE55323-CE5E-AE29-211A-9359B8408A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6" name="내용 개체 틀 5">
            <a:extLst>
              <a:ext uri="{FF2B5EF4-FFF2-40B4-BE49-F238E27FC236}">
                <a16:creationId xmlns:a16="http://schemas.microsoft.com/office/drawing/2014/main" id="{C89F6B66-2AD4-1DA0-441C-11874438642A}"/>
              </a:ext>
            </a:extLst>
          </p:cNvPr>
          <p:cNvSpPr>
            <a:spLocks noGrp="1"/>
          </p:cNvSpPr>
          <p:nvPr>
            <p:ph sz="quarter" idx="4"/>
          </p:nvPr>
        </p:nvSpPr>
        <p:spPr>
          <a:xfrm>
            <a:off x="6172200" y="2505075"/>
            <a:ext cx="5183188"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7" name="날짜 개체 틀 6">
            <a:extLst>
              <a:ext uri="{FF2B5EF4-FFF2-40B4-BE49-F238E27FC236}">
                <a16:creationId xmlns:a16="http://schemas.microsoft.com/office/drawing/2014/main" id="{212B1FF0-A1B1-654C-242C-D54B240DD02A}"/>
              </a:ext>
            </a:extLst>
          </p:cNvPr>
          <p:cNvSpPr>
            <a:spLocks noGrp="1"/>
          </p:cNvSpPr>
          <p:nvPr>
            <p:ph type="dt" sz="half" idx="10"/>
          </p:nvPr>
        </p:nvSpPr>
        <p:spPr/>
        <p:txBody>
          <a:bodyPr/>
          <a:lstStyle/>
          <a:p>
            <a:fld id="{DC07E69F-BA44-458D-BD95-A1BCA0BE26EB}" type="datetime1">
              <a:rPr lang="ko-KR" altLang="en-US" smtClean="0"/>
              <a:t>2025. 10. 8.</a:t>
            </a:fld>
            <a:endParaRPr lang="ko-KR" altLang="en-US"/>
          </a:p>
        </p:txBody>
      </p:sp>
      <p:sp>
        <p:nvSpPr>
          <p:cNvPr id="8" name="바닥글 개체 틀 7">
            <a:extLst>
              <a:ext uri="{FF2B5EF4-FFF2-40B4-BE49-F238E27FC236}">
                <a16:creationId xmlns:a16="http://schemas.microsoft.com/office/drawing/2014/main" id="{85E88F3F-3C3F-CDC1-37EC-56B01C763A51}"/>
              </a:ext>
            </a:extLst>
          </p:cNvPr>
          <p:cNvSpPr>
            <a:spLocks noGrp="1"/>
          </p:cNvSpPr>
          <p:nvPr>
            <p:ph type="ftr" sz="quarter" idx="11"/>
          </p:nvPr>
        </p:nvSpPr>
        <p:spPr/>
        <p:txBody>
          <a:bodyPr/>
          <a:lstStyle/>
          <a:p>
            <a:r>
              <a:rPr lang="en-US" altLang="ko-KR"/>
              <a:t>CDHY PeVatron Workshop 2025</a:t>
            </a:r>
            <a:endParaRPr lang="ko-KR" altLang="en-US"/>
          </a:p>
        </p:txBody>
      </p:sp>
      <p:sp>
        <p:nvSpPr>
          <p:cNvPr id="9" name="슬라이드 번호 개체 틀 8">
            <a:extLst>
              <a:ext uri="{FF2B5EF4-FFF2-40B4-BE49-F238E27FC236}">
                <a16:creationId xmlns:a16="http://schemas.microsoft.com/office/drawing/2014/main" id="{663F9FC6-7CE1-35C1-6AED-FD86A675E009}"/>
              </a:ext>
            </a:extLst>
          </p:cNvPr>
          <p:cNvSpPr>
            <a:spLocks noGrp="1"/>
          </p:cNvSpPr>
          <p:nvPr>
            <p:ph type="sldNum" sz="quarter" idx="12"/>
          </p:nvPr>
        </p:nvSpPr>
        <p:spPr/>
        <p:txBody>
          <a:bodyPr/>
          <a:lstStyle/>
          <a:p>
            <a:fld id="{043674D7-4F08-49C2-A7A7-6683D1D57F46}" type="slidenum">
              <a:rPr lang="ko-KR" altLang="en-US" smtClean="0"/>
              <a:t>‹#›</a:t>
            </a:fld>
            <a:endParaRPr lang="ko-KR" altLang="en-US"/>
          </a:p>
        </p:txBody>
      </p:sp>
    </p:spTree>
    <p:extLst>
      <p:ext uri="{BB962C8B-B14F-4D97-AF65-F5344CB8AC3E}">
        <p14:creationId xmlns:p14="http://schemas.microsoft.com/office/powerpoint/2010/main" val="1444791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440F8B72-20BB-F14A-6662-FA3C8EBC1750}"/>
              </a:ext>
            </a:extLst>
          </p:cNvPr>
          <p:cNvSpPr>
            <a:spLocks noGrp="1"/>
          </p:cNvSpPr>
          <p:nvPr>
            <p:ph type="title"/>
          </p:nvPr>
        </p:nvSpPr>
        <p:spPr/>
        <p:txBody>
          <a:bodyPr/>
          <a:lstStyle/>
          <a:p>
            <a:r>
              <a:rPr lang="ko-KR" altLang="en-US"/>
              <a:t>마스터 제목 스타일 편집</a:t>
            </a:r>
          </a:p>
        </p:txBody>
      </p:sp>
      <p:sp>
        <p:nvSpPr>
          <p:cNvPr id="3" name="날짜 개체 틀 2">
            <a:extLst>
              <a:ext uri="{FF2B5EF4-FFF2-40B4-BE49-F238E27FC236}">
                <a16:creationId xmlns:a16="http://schemas.microsoft.com/office/drawing/2014/main" id="{49D679D0-881B-6624-C8DB-720816680313}"/>
              </a:ext>
            </a:extLst>
          </p:cNvPr>
          <p:cNvSpPr>
            <a:spLocks noGrp="1"/>
          </p:cNvSpPr>
          <p:nvPr>
            <p:ph type="dt" sz="half" idx="10"/>
          </p:nvPr>
        </p:nvSpPr>
        <p:spPr/>
        <p:txBody>
          <a:bodyPr/>
          <a:lstStyle/>
          <a:p>
            <a:fld id="{3FBFF548-2B0F-4672-AA5E-14806E5F3F36}" type="datetime1">
              <a:rPr lang="ko-KR" altLang="en-US" smtClean="0"/>
              <a:t>2025. 10. 8.</a:t>
            </a:fld>
            <a:endParaRPr lang="ko-KR" altLang="en-US"/>
          </a:p>
        </p:txBody>
      </p:sp>
      <p:sp>
        <p:nvSpPr>
          <p:cNvPr id="4" name="바닥글 개체 틀 3">
            <a:extLst>
              <a:ext uri="{FF2B5EF4-FFF2-40B4-BE49-F238E27FC236}">
                <a16:creationId xmlns:a16="http://schemas.microsoft.com/office/drawing/2014/main" id="{1D30AFE4-CFA3-E1C3-2A78-71118055101D}"/>
              </a:ext>
            </a:extLst>
          </p:cNvPr>
          <p:cNvSpPr>
            <a:spLocks noGrp="1"/>
          </p:cNvSpPr>
          <p:nvPr>
            <p:ph type="ftr" sz="quarter" idx="11"/>
          </p:nvPr>
        </p:nvSpPr>
        <p:spPr/>
        <p:txBody>
          <a:bodyPr/>
          <a:lstStyle/>
          <a:p>
            <a:r>
              <a:rPr lang="en-US" altLang="ko-KR"/>
              <a:t>CDHY PeVatron Workshop 2025</a:t>
            </a:r>
            <a:endParaRPr lang="ko-KR" altLang="en-US"/>
          </a:p>
        </p:txBody>
      </p:sp>
      <p:sp>
        <p:nvSpPr>
          <p:cNvPr id="5" name="슬라이드 번호 개체 틀 4">
            <a:extLst>
              <a:ext uri="{FF2B5EF4-FFF2-40B4-BE49-F238E27FC236}">
                <a16:creationId xmlns:a16="http://schemas.microsoft.com/office/drawing/2014/main" id="{B4B802DF-1532-955E-D2F3-A0D574509F97}"/>
              </a:ext>
            </a:extLst>
          </p:cNvPr>
          <p:cNvSpPr>
            <a:spLocks noGrp="1"/>
          </p:cNvSpPr>
          <p:nvPr>
            <p:ph type="sldNum" sz="quarter" idx="12"/>
          </p:nvPr>
        </p:nvSpPr>
        <p:spPr/>
        <p:txBody>
          <a:bodyPr/>
          <a:lstStyle/>
          <a:p>
            <a:fld id="{043674D7-4F08-49C2-A7A7-6683D1D57F46}" type="slidenum">
              <a:rPr lang="ko-KR" altLang="en-US" smtClean="0"/>
              <a:t>‹#›</a:t>
            </a:fld>
            <a:endParaRPr lang="ko-KR" altLang="en-US"/>
          </a:p>
        </p:txBody>
      </p:sp>
    </p:spTree>
    <p:extLst>
      <p:ext uri="{BB962C8B-B14F-4D97-AF65-F5344CB8AC3E}">
        <p14:creationId xmlns:p14="http://schemas.microsoft.com/office/powerpoint/2010/main" val="1406891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BF8F29A-4793-4BF2-9D10-CD5E4B4064C6}"/>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내용 개체 틀 2">
            <a:extLst>
              <a:ext uri="{FF2B5EF4-FFF2-40B4-BE49-F238E27FC236}">
                <a16:creationId xmlns:a16="http://schemas.microsoft.com/office/drawing/2014/main" id="{C1F45D5C-3EF3-F68D-2F96-EF79DD59AD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텍스트 개체 틀 3">
            <a:extLst>
              <a:ext uri="{FF2B5EF4-FFF2-40B4-BE49-F238E27FC236}">
                <a16:creationId xmlns:a16="http://schemas.microsoft.com/office/drawing/2014/main" id="{B7AC4887-A650-A88A-CBE4-16342287DF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날짜 개체 틀 4">
            <a:extLst>
              <a:ext uri="{FF2B5EF4-FFF2-40B4-BE49-F238E27FC236}">
                <a16:creationId xmlns:a16="http://schemas.microsoft.com/office/drawing/2014/main" id="{FEF227E4-0C04-8C7E-D7B1-D2F86A1986D4}"/>
              </a:ext>
            </a:extLst>
          </p:cNvPr>
          <p:cNvSpPr>
            <a:spLocks noGrp="1"/>
          </p:cNvSpPr>
          <p:nvPr>
            <p:ph type="dt" sz="half" idx="10"/>
          </p:nvPr>
        </p:nvSpPr>
        <p:spPr/>
        <p:txBody>
          <a:bodyPr/>
          <a:lstStyle/>
          <a:p>
            <a:fld id="{3F3E8A18-B878-4189-ACCA-101479FC39C2}" type="datetime1">
              <a:rPr lang="ko-KR" altLang="en-US" smtClean="0"/>
              <a:t>2025. 10. 8.</a:t>
            </a:fld>
            <a:endParaRPr lang="ko-KR" altLang="en-US"/>
          </a:p>
        </p:txBody>
      </p:sp>
      <p:sp>
        <p:nvSpPr>
          <p:cNvPr id="6" name="바닥글 개체 틀 5">
            <a:extLst>
              <a:ext uri="{FF2B5EF4-FFF2-40B4-BE49-F238E27FC236}">
                <a16:creationId xmlns:a16="http://schemas.microsoft.com/office/drawing/2014/main" id="{7AC52660-E659-B5FB-8001-BC41F4DF1363}"/>
              </a:ext>
            </a:extLst>
          </p:cNvPr>
          <p:cNvSpPr>
            <a:spLocks noGrp="1"/>
          </p:cNvSpPr>
          <p:nvPr>
            <p:ph type="ftr" sz="quarter" idx="11"/>
          </p:nvPr>
        </p:nvSpPr>
        <p:spPr/>
        <p:txBody>
          <a:bodyPr/>
          <a:lstStyle/>
          <a:p>
            <a:r>
              <a:rPr lang="en-US" altLang="ko-KR"/>
              <a:t>CDHY PeVatron Workshop 2025</a:t>
            </a:r>
            <a:endParaRPr lang="ko-KR" altLang="en-US"/>
          </a:p>
        </p:txBody>
      </p:sp>
      <p:sp>
        <p:nvSpPr>
          <p:cNvPr id="7" name="슬라이드 번호 개체 틀 6">
            <a:extLst>
              <a:ext uri="{FF2B5EF4-FFF2-40B4-BE49-F238E27FC236}">
                <a16:creationId xmlns:a16="http://schemas.microsoft.com/office/drawing/2014/main" id="{BDB1C02B-1F65-9EA1-789C-F46FC1980692}"/>
              </a:ext>
            </a:extLst>
          </p:cNvPr>
          <p:cNvSpPr>
            <a:spLocks noGrp="1"/>
          </p:cNvSpPr>
          <p:nvPr>
            <p:ph type="sldNum" sz="quarter" idx="12"/>
          </p:nvPr>
        </p:nvSpPr>
        <p:spPr/>
        <p:txBody>
          <a:bodyPr/>
          <a:lstStyle/>
          <a:p>
            <a:fld id="{043674D7-4F08-49C2-A7A7-6683D1D57F46}" type="slidenum">
              <a:rPr lang="ko-KR" altLang="en-US" smtClean="0"/>
              <a:t>‹#›</a:t>
            </a:fld>
            <a:endParaRPr lang="ko-KR" altLang="en-US"/>
          </a:p>
        </p:txBody>
      </p:sp>
    </p:spTree>
    <p:extLst>
      <p:ext uri="{BB962C8B-B14F-4D97-AF65-F5344CB8AC3E}">
        <p14:creationId xmlns:p14="http://schemas.microsoft.com/office/powerpoint/2010/main" val="2066641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a:extLst>
              <a:ext uri="{FF2B5EF4-FFF2-40B4-BE49-F238E27FC236}">
                <a16:creationId xmlns:a16="http://schemas.microsoft.com/office/drawing/2014/main" id="{3DA07F08-0AA5-2EE4-8BEC-5E5D2A08AF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a:extLst>
              <a:ext uri="{FF2B5EF4-FFF2-40B4-BE49-F238E27FC236}">
                <a16:creationId xmlns:a16="http://schemas.microsoft.com/office/drawing/2014/main" id="{CAC5FCCE-FECD-2C7D-CA1B-11B50D269E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5191D63F-A451-2B2F-6BCD-ACC7148FEC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A47EC06-8823-4055-A6DE-AA5CCE7A307E}" type="datetime1">
              <a:rPr lang="ko-KR" altLang="en-US" smtClean="0"/>
              <a:t>2025. 10. 8.</a:t>
            </a:fld>
            <a:endParaRPr lang="ko-KR" altLang="en-US"/>
          </a:p>
        </p:txBody>
      </p:sp>
      <p:sp>
        <p:nvSpPr>
          <p:cNvPr id="5" name="바닥글 개체 틀 4">
            <a:extLst>
              <a:ext uri="{FF2B5EF4-FFF2-40B4-BE49-F238E27FC236}">
                <a16:creationId xmlns:a16="http://schemas.microsoft.com/office/drawing/2014/main" id="{9C075992-5293-D2A3-8AC0-81657AF54C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ltLang="ko-KR"/>
              <a:t>CDHY PeVatron Workshop 2025</a:t>
            </a:r>
            <a:endParaRPr lang="ko-KR" altLang="en-US"/>
          </a:p>
        </p:txBody>
      </p:sp>
      <p:sp>
        <p:nvSpPr>
          <p:cNvPr id="6" name="슬라이드 번호 개체 틀 5">
            <a:extLst>
              <a:ext uri="{FF2B5EF4-FFF2-40B4-BE49-F238E27FC236}">
                <a16:creationId xmlns:a16="http://schemas.microsoft.com/office/drawing/2014/main" id="{59B83EAE-D562-0A9A-4451-850368A988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43674D7-4F08-49C2-A7A7-6683D1D57F46}" type="slidenum">
              <a:rPr lang="ko-KR" altLang="en-US" smtClean="0"/>
              <a:t>‹#›</a:t>
            </a:fld>
            <a:endParaRPr lang="ko-KR" altLang="en-US"/>
          </a:p>
        </p:txBody>
      </p:sp>
    </p:spTree>
    <p:extLst>
      <p:ext uri="{BB962C8B-B14F-4D97-AF65-F5344CB8AC3E}">
        <p14:creationId xmlns:p14="http://schemas.microsoft.com/office/powerpoint/2010/main" val="4257299437"/>
      </p:ext>
    </p:extLst>
  </p:cSld>
  <p:clrMap bg1="lt1" tx1="dk1" bg2="lt2" tx2="dk2" accent1="accent1" accent2="accent2" accent3="accent3" accent4="accent4" accent5="accent5" accent6="accent6" hlink="hlink" folHlink="folHlink"/>
  <p:sldLayoutIdLst>
    <p:sldLayoutId id="2147483655" r:id="rId1"/>
    <p:sldLayoutId id="2147483660" r:id="rId2"/>
    <p:sldLayoutId id="2147483649" r:id="rId3"/>
    <p:sldLayoutId id="2147483650" r:id="rId4"/>
    <p:sldLayoutId id="2147483651" r:id="rId5"/>
    <p:sldLayoutId id="2147483652" r:id="rId6"/>
    <p:sldLayoutId id="2147483653" r:id="rId7"/>
    <p:sldLayoutId id="2147483654" r:id="rId8"/>
    <p:sldLayoutId id="2147483656" r:id="rId9"/>
    <p:sldLayoutId id="2147483657" r:id="rId10"/>
    <p:sldLayoutId id="2147483658" r:id="rId11"/>
    <p:sldLayoutId id="2147483659" r:id="rId12"/>
  </p:sldLayoutIdLst>
  <p:hf hdr="0"/>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18" Type="http://schemas.openxmlformats.org/officeDocument/2006/relationships/image" Target="../media/image92.png"/><Relationship Id="rId3" Type="http://schemas.openxmlformats.org/officeDocument/2006/relationships/image" Target="../media/image68.png"/><Relationship Id="rId21" Type="http://schemas.openxmlformats.org/officeDocument/2006/relationships/image" Target="../media/image95.png"/><Relationship Id="rId7" Type="http://schemas.openxmlformats.org/officeDocument/2006/relationships/image" Target="../media/image81.png"/><Relationship Id="rId12" Type="http://schemas.openxmlformats.org/officeDocument/2006/relationships/image" Target="../media/image86.png"/><Relationship Id="rId17" Type="http://schemas.openxmlformats.org/officeDocument/2006/relationships/image" Target="../media/image91.png"/><Relationship Id="rId25" Type="http://schemas.openxmlformats.org/officeDocument/2006/relationships/image" Target="../media/image99.png"/><Relationship Id="rId2" Type="http://schemas.openxmlformats.org/officeDocument/2006/relationships/notesSlide" Target="../notesSlides/notesSlide4.xml"/><Relationship Id="rId16" Type="http://schemas.openxmlformats.org/officeDocument/2006/relationships/image" Target="../media/image90.png"/><Relationship Id="rId20"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5.png"/><Relationship Id="rId24" Type="http://schemas.openxmlformats.org/officeDocument/2006/relationships/image" Target="../media/image98.png"/><Relationship Id="rId5" Type="http://schemas.openxmlformats.org/officeDocument/2006/relationships/image" Target="../media/image78.png"/><Relationship Id="rId15" Type="http://schemas.openxmlformats.org/officeDocument/2006/relationships/image" Target="../media/image89.png"/><Relationship Id="rId23" Type="http://schemas.openxmlformats.org/officeDocument/2006/relationships/image" Target="../media/image97.png"/><Relationship Id="rId10" Type="http://schemas.openxmlformats.org/officeDocument/2006/relationships/image" Target="../media/image84.png"/><Relationship Id="rId19" Type="http://schemas.openxmlformats.org/officeDocument/2006/relationships/image" Target="../media/image93.png"/><Relationship Id="rId4" Type="http://schemas.openxmlformats.org/officeDocument/2006/relationships/image" Target="../media/image71.png"/><Relationship Id="rId9" Type="http://schemas.openxmlformats.org/officeDocument/2006/relationships/image" Target="../media/image83.png"/><Relationship Id="rId14" Type="http://schemas.openxmlformats.org/officeDocument/2006/relationships/image" Target="../media/image88.png"/><Relationship Id="rId22" Type="http://schemas.openxmlformats.org/officeDocument/2006/relationships/image" Target="../media/image96.png"/></Relationships>
</file>

<file path=ppt/slides/_rels/slide1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1.png"/><Relationship Id="rId4" Type="http://schemas.openxmlformats.org/officeDocument/2006/relationships/image" Target="../media/image100.emf"/></Relationships>
</file>

<file path=ppt/slides/_rels/slide1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99.png"/><Relationship Id="rId3" Type="http://schemas.openxmlformats.org/officeDocument/2006/relationships/image" Target="../media/image1040.png"/><Relationship Id="rId7" Type="http://schemas.openxmlformats.org/officeDocument/2006/relationships/image" Target="../media/image193.png"/><Relationship Id="rId12" Type="http://schemas.openxmlformats.org/officeDocument/2006/relationships/image" Target="../media/image110.png"/><Relationship Id="rId2" Type="http://schemas.openxmlformats.org/officeDocument/2006/relationships/image" Target="../media/image108.png"/><Relationship Id="rId16" Type="http://schemas.openxmlformats.org/officeDocument/2006/relationships/image" Target="../media/image201.png"/><Relationship Id="rId1" Type="http://schemas.openxmlformats.org/officeDocument/2006/relationships/slideLayout" Target="../slideLayouts/slideLayout2.xml"/><Relationship Id="rId6" Type="http://schemas.openxmlformats.org/officeDocument/2006/relationships/image" Target="../media/image192.png"/><Relationship Id="rId11" Type="http://schemas.openxmlformats.org/officeDocument/2006/relationships/image" Target="../media/image197.png"/><Relationship Id="rId5" Type="http://schemas.openxmlformats.org/officeDocument/2006/relationships/image" Target="../media/image106.png"/><Relationship Id="rId15" Type="http://schemas.openxmlformats.org/officeDocument/2006/relationships/image" Target="../media/image112.png"/><Relationship Id="rId10" Type="http://schemas.openxmlformats.org/officeDocument/2006/relationships/image" Target="../media/image196.png"/><Relationship Id="rId4" Type="http://schemas.openxmlformats.org/officeDocument/2006/relationships/image" Target="../media/image105.png"/><Relationship Id="rId9" Type="http://schemas.openxmlformats.org/officeDocument/2006/relationships/image" Target="../media/image195.png"/><Relationship Id="rId1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23.png"/><Relationship Id="rId3" Type="http://schemas.openxmlformats.org/officeDocument/2006/relationships/image" Target="../media/image113.png"/><Relationship Id="rId7" Type="http://schemas.openxmlformats.org/officeDocument/2006/relationships/image" Target="../media/image117.png"/><Relationship Id="rId12" Type="http://schemas.openxmlformats.org/officeDocument/2006/relationships/image" Target="../media/image118.png"/><Relationship Id="rId2" Type="http://schemas.openxmlformats.org/officeDocument/2006/relationships/image" Target="../media/image1120.png"/><Relationship Id="rId1" Type="http://schemas.openxmlformats.org/officeDocument/2006/relationships/slideLayout" Target="../slideLayouts/slideLayout2.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png"/><Relationship Id="rId15" Type="http://schemas.openxmlformats.org/officeDocument/2006/relationships/image" Target="../media/image125.png"/><Relationship Id="rId10" Type="http://schemas.openxmlformats.org/officeDocument/2006/relationships/image" Target="../media/image120.png"/><Relationship Id="rId4" Type="http://schemas.openxmlformats.org/officeDocument/2006/relationships/image" Target="../media/image111.png"/><Relationship Id="rId9" Type="http://schemas.openxmlformats.org/officeDocument/2006/relationships/image" Target="../media/image119.png"/><Relationship Id="rId14" Type="http://schemas.openxmlformats.org/officeDocument/2006/relationships/image" Target="../media/image122.png"/></Relationships>
</file>

<file path=ppt/slides/_rels/slide15.xml.rels><?xml version="1.0" encoding="UTF-8" standalone="yes"?>
<Relationships xmlns="http://schemas.openxmlformats.org/package/2006/relationships"><Relationship Id="rId13" Type="http://schemas.openxmlformats.org/officeDocument/2006/relationships/image" Target="../media/image136.png"/><Relationship Id="rId18" Type="http://schemas.openxmlformats.org/officeDocument/2006/relationships/image" Target="../media/image141.png"/><Relationship Id="rId26" Type="http://schemas.openxmlformats.org/officeDocument/2006/relationships/image" Target="../media/image1430.png"/><Relationship Id="rId39" Type="http://schemas.openxmlformats.org/officeDocument/2006/relationships/image" Target="../media/image156.png"/><Relationship Id="rId21" Type="http://schemas.openxmlformats.org/officeDocument/2006/relationships/image" Target="../media/image144.png"/><Relationship Id="rId34" Type="http://schemas.openxmlformats.org/officeDocument/2006/relationships/image" Target="../media/image152.png"/><Relationship Id="rId42" Type="http://schemas.openxmlformats.org/officeDocument/2006/relationships/image" Target="../media/image159.png"/><Relationship Id="rId47" Type="http://schemas.openxmlformats.org/officeDocument/2006/relationships/image" Target="../media/image164.png"/><Relationship Id="rId50" Type="http://schemas.openxmlformats.org/officeDocument/2006/relationships/image" Target="../media/image167.png"/><Relationship Id="rId7" Type="http://schemas.openxmlformats.org/officeDocument/2006/relationships/image" Target="../media/image130.png"/><Relationship Id="rId2" Type="http://schemas.openxmlformats.org/officeDocument/2006/relationships/image" Target="../media/image124.png"/><Relationship Id="rId16" Type="http://schemas.openxmlformats.org/officeDocument/2006/relationships/image" Target="../media/image139.png"/><Relationship Id="rId29" Type="http://schemas.openxmlformats.org/officeDocument/2006/relationships/image" Target="../media/image147.png"/><Relationship Id="rId11" Type="http://schemas.openxmlformats.org/officeDocument/2006/relationships/image" Target="../media/image134.png"/><Relationship Id="rId24" Type="http://schemas.openxmlformats.org/officeDocument/2006/relationships/image" Target="../media/image1410.png"/><Relationship Id="rId32" Type="http://schemas.openxmlformats.org/officeDocument/2006/relationships/image" Target="../media/image150.png"/><Relationship Id="rId37" Type="http://schemas.openxmlformats.org/officeDocument/2006/relationships/image" Target="../media/image1540.png"/><Relationship Id="rId40" Type="http://schemas.openxmlformats.org/officeDocument/2006/relationships/image" Target="../media/image157.png"/><Relationship Id="rId45" Type="http://schemas.openxmlformats.org/officeDocument/2006/relationships/image" Target="../media/image162.png"/><Relationship Id="rId5" Type="http://schemas.openxmlformats.org/officeDocument/2006/relationships/image" Target="../media/image128.png"/><Relationship Id="rId15" Type="http://schemas.openxmlformats.org/officeDocument/2006/relationships/image" Target="../media/image138.png"/><Relationship Id="rId23" Type="http://schemas.openxmlformats.org/officeDocument/2006/relationships/image" Target="../media/image146.png"/><Relationship Id="rId28" Type="http://schemas.openxmlformats.org/officeDocument/2006/relationships/image" Target="../media/image1450.png"/><Relationship Id="rId36" Type="http://schemas.openxmlformats.org/officeDocument/2006/relationships/image" Target="../media/image1530.png"/><Relationship Id="rId49" Type="http://schemas.openxmlformats.org/officeDocument/2006/relationships/image" Target="../media/image166.png"/><Relationship Id="rId10" Type="http://schemas.openxmlformats.org/officeDocument/2006/relationships/image" Target="../media/image133.png"/><Relationship Id="rId19" Type="http://schemas.openxmlformats.org/officeDocument/2006/relationships/image" Target="../media/image142.png"/><Relationship Id="rId31" Type="http://schemas.openxmlformats.org/officeDocument/2006/relationships/image" Target="../media/image149.png"/><Relationship Id="rId44" Type="http://schemas.openxmlformats.org/officeDocument/2006/relationships/image" Target="../media/image161.png"/><Relationship Id="rId4" Type="http://schemas.openxmlformats.org/officeDocument/2006/relationships/image" Target="../media/image127.png"/><Relationship Id="rId9" Type="http://schemas.openxmlformats.org/officeDocument/2006/relationships/image" Target="../media/image132.png"/><Relationship Id="rId14" Type="http://schemas.openxmlformats.org/officeDocument/2006/relationships/image" Target="../media/image137.png"/><Relationship Id="rId22" Type="http://schemas.openxmlformats.org/officeDocument/2006/relationships/image" Target="../media/image145.png"/><Relationship Id="rId27" Type="http://schemas.openxmlformats.org/officeDocument/2006/relationships/image" Target="../media/image1440.png"/><Relationship Id="rId30" Type="http://schemas.openxmlformats.org/officeDocument/2006/relationships/image" Target="../media/image148.png"/><Relationship Id="rId35" Type="http://schemas.openxmlformats.org/officeDocument/2006/relationships/image" Target="../media/image153.png"/><Relationship Id="rId43" Type="http://schemas.openxmlformats.org/officeDocument/2006/relationships/image" Target="../media/image160.png"/><Relationship Id="rId48" Type="http://schemas.openxmlformats.org/officeDocument/2006/relationships/image" Target="../media/image165.png"/><Relationship Id="rId8" Type="http://schemas.openxmlformats.org/officeDocument/2006/relationships/image" Target="../media/image131.png"/><Relationship Id="rId3" Type="http://schemas.openxmlformats.org/officeDocument/2006/relationships/image" Target="../media/image126.png"/><Relationship Id="rId12" Type="http://schemas.openxmlformats.org/officeDocument/2006/relationships/image" Target="../media/image135.png"/><Relationship Id="rId17" Type="http://schemas.openxmlformats.org/officeDocument/2006/relationships/image" Target="../media/image140.png"/><Relationship Id="rId25" Type="http://schemas.openxmlformats.org/officeDocument/2006/relationships/image" Target="../media/image1420.png"/><Relationship Id="rId33" Type="http://schemas.openxmlformats.org/officeDocument/2006/relationships/image" Target="../media/image151.png"/><Relationship Id="rId38" Type="http://schemas.openxmlformats.org/officeDocument/2006/relationships/image" Target="../media/image155.png"/><Relationship Id="rId46" Type="http://schemas.openxmlformats.org/officeDocument/2006/relationships/image" Target="../media/image163.png"/><Relationship Id="rId20" Type="http://schemas.openxmlformats.org/officeDocument/2006/relationships/image" Target="../media/image143.png"/><Relationship Id="rId41" Type="http://schemas.openxmlformats.org/officeDocument/2006/relationships/image" Target="../media/image158.png"/><Relationship Id="rId1" Type="http://schemas.openxmlformats.org/officeDocument/2006/relationships/slideLayout" Target="../slideLayouts/slideLayout2.xml"/><Relationship Id="rId6" Type="http://schemas.openxmlformats.org/officeDocument/2006/relationships/image" Target="../media/image129.png"/></Relationships>
</file>

<file path=ppt/slides/_rels/slide16.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image" Target="../media/image178.png"/><Relationship Id="rId18" Type="http://schemas.openxmlformats.org/officeDocument/2006/relationships/image" Target="../media/image183.png"/><Relationship Id="rId3" Type="http://schemas.openxmlformats.org/officeDocument/2006/relationships/image" Target="../media/image168.png"/><Relationship Id="rId7" Type="http://schemas.openxmlformats.org/officeDocument/2006/relationships/image" Target="../media/image172.png"/><Relationship Id="rId12" Type="http://schemas.openxmlformats.org/officeDocument/2006/relationships/image" Target="../media/image177.png"/><Relationship Id="rId17" Type="http://schemas.openxmlformats.org/officeDocument/2006/relationships/image" Target="../media/image182.png"/><Relationship Id="rId2" Type="http://schemas.openxmlformats.org/officeDocument/2006/relationships/image" Target="../media/image154.png"/><Relationship Id="rId16" Type="http://schemas.openxmlformats.org/officeDocument/2006/relationships/image" Target="../media/image181.png"/><Relationship Id="rId1" Type="http://schemas.openxmlformats.org/officeDocument/2006/relationships/slideLayout" Target="../slideLayouts/slideLayout2.xml"/><Relationship Id="rId6" Type="http://schemas.openxmlformats.org/officeDocument/2006/relationships/image" Target="../media/image171.png"/><Relationship Id="rId11" Type="http://schemas.openxmlformats.org/officeDocument/2006/relationships/image" Target="../media/image176.png"/><Relationship Id="rId5" Type="http://schemas.openxmlformats.org/officeDocument/2006/relationships/image" Target="../media/image170.png"/><Relationship Id="rId15" Type="http://schemas.openxmlformats.org/officeDocument/2006/relationships/image" Target="../media/image180.png"/><Relationship Id="rId10" Type="http://schemas.openxmlformats.org/officeDocument/2006/relationships/image" Target="../media/image175.png"/><Relationship Id="rId19" Type="http://schemas.openxmlformats.org/officeDocument/2006/relationships/image" Target="../media/image184.png"/><Relationship Id="rId4" Type="http://schemas.openxmlformats.org/officeDocument/2006/relationships/image" Target="../media/image169.png"/><Relationship Id="rId9" Type="http://schemas.openxmlformats.org/officeDocument/2006/relationships/image" Target="../media/image174.png"/><Relationship Id="rId14" Type="http://schemas.openxmlformats.org/officeDocument/2006/relationships/image" Target="../media/image179.png"/></Relationships>
</file>

<file path=ppt/slides/_rels/slide17.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231.png"/><Relationship Id="rId7" Type="http://schemas.openxmlformats.org/officeDocument/2006/relationships/image" Target="../media/image1900.png"/><Relationship Id="rId2" Type="http://schemas.openxmlformats.org/officeDocument/2006/relationships/image" Target="../media/image230.png"/><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187.png"/><Relationship Id="rId4" Type="http://schemas.openxmlformats.org/officeDocument/2006/relationships/image" Target="../media/image185.png"/><Relationship Id="rId9" Type="http://schemas.openxmlformats.org/officeDocument/2006/relationships/image" Target="../media/image189.emf"/></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gif"/><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19.emf"/><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7.pn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image" Target="../media/image37.png"/><Relationship Id="rId10" Type="http://schemas.openxmlformats.org/officeDocument/2006/relationships/image" Target="../media/image410.png"/><Relationship Id="rId4" Type="http://schemas.openxmlformats.org/officeDocument/2006/relationships/image" Target="../media/image36.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44.png"/><Relationship Id="rId7" Type="http://schemas.openxmlformats.org/officeDocument/2006/relationships/image" Target="../media/image40.png"/><Relationship Id="rId12" Type="http://schemas.openxmlformats.org/officeDocument/2006/relationships/image" Target="../media/image41.png"/><Relationship Id="rId17" Type="http://schemas.openxmlformats.org/officeDocument/2006/relationships/image" Target="../media/image57.png"/><Relationship Id="rId2" Type="http://schemas.openxmlformats.org/officeDocument/2006/relationships/image" Target="../media/image43.png"/><Relationship Id="rId16"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1.png"/><Relationship Id="rId5" Type="http://schemas.openxmlformats.org/officeDocument/2006/relationships/image" Target="../media/image46.png"/><Relationship Id="rId15" Type="http://schemas.openxmlformats.org/officeDocument/2006/relationships/image" Target="../media/image55.png"/><Relationship Id="rId10" Type="http://schemas.openxmlformats.org/officeDocument/2006/relationships/image" Target="../media/image50.png"/><Relationship Id="rId19" Type="http://schemas.openxmlformats.org/officeDocument/2006/relationships/image" Target="../media/image59.png"/><Relationship Id="rId4" Type="http://schemas.openxmlformats.org/officeDocument/2006/relationships/image" Target="../media/image45.png"/><Relationship Id="rId9" Type="http://schemas.openxmlformats.org/officeDocument/2006/relationships/image" Target="../media/image49.png"/><Relationship Id="rId14" Type="http://schemas.openxmlformats.org/officeDocument/2006/relationships/image" Target="../media/image54.png"/></Relationships>
</file>

<file path=ppt/slides/_rels/slide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7.png"/><Relationship Id="rId3" Type="http://schemas.openxmlformats.org/officeDocument/2006/relationships/image" Target="../media/image52.png"/><Relationship Id="rId7" Type="http://schemas.openxmlformats.org/officeDocument/2006/relationships/image" Target="../media/image65.png"/><Relationship Id="rId12" Type="http://schemas.openxmlformats.org/officeDocument/2006/relationships/image" Target="../media/image6.gif"/><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66.png"/><Relationship Id="rId10" Type="http://schemas.openxmlformats.org/officeDocument/2006/relationships/image" Target="../media/image61.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0.png"/></Relationships>
</file>

<file path=ppt/slides/_rels/slide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10.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05CBD3B8-439C-BA4D-C84E-CA81A7231E58}"/>
              </a:ext>
            </a:extLst>
          </p:cNvPr>
          <p:cNvPicPr>
            <a:picLocks noChangeAspect="1"/>
          </p:cNvPicPr>
          <p:nvPr/>
        </p:nvPicPr>
        <p:blipFill>
          <a:blip r:embed="rId3"/>
          <a:stretch>
            <a:fillRect/>
          </a:stretch>
        </p:blipFill>
        <p:spPr>
          <a:xfrm>
            <a:off x="0" y="0"/>
            <a:ext cx="12192000" cy="3674225"/>
          </a:xfrm>
          <a:prstGeom prst="rect">
            <a:avLst/>
          </a:prstGeom>
        </p:spPr>
      </p:pic>
      <p:sp>
        <p:nvSpPr>
          <p:cNvPr id="4" name="TextBox 3">
            <a:extLst>
              <a:ext uri="{FF2B5EF4-FFF2-40B4-BE49-F238E27FC236}">
                <a16:creationId xmlns:a16="http://schemas.microsoft.com/office/drawing/2014/main" id="{BE52B592-F890-4FDC-872C-21E07A780BAC}"/>
              </a:ext>
            </a:extLst>
          </p:cNvPr>
          <p:cNvSpPr txBox="1"/>
          <p:nvPr/>
        </p:nvSpPr>
        <p:spPr>
          <a:xfrm>
            <a:off x="548640" y="1939815"/>
            <a:ext cx="11149042" cy="1323439"/>
          </a:xfrm>
          <a:prstGeom prst="rect">
            <a:avLst/>
          </a:prstGeom>
          <a:noFill/>
        </p:spPr>
        <p:txBody>
          <a:bodyPr wrap="square" rtlCol="0">
            <a:spAutoFit/>
          </a:bodyPr>
          <a:lstStyle/>
          <a:p>
            <a:pPr algn="ctr"/>
            <a:r>
              <a:rPr lang="en-US" altLang="ko-KR" sz="4000" b="1" dirty="0">
                <a:solidFill>
                  <a:schemeClr val="bg1">
                    <a:lumMod val="95000"/>
                  </a:schemeClr>
                </a:solidFill>
              </a:rPr>
              <a:t>Going Beyond One-Zone: </a:t>
            </a:r>
            <a:r>
              <a:rPr lang="en-US" altLang="ko-KR" sz="4000" b="1">
                <a:solidFill>
                  <a:schemeClr val="bg1">
                    <a:lumMod val="95000"/>
                  </a:schemeClr>
                </a:solidFill>
              </a:rPr>
              <a:t>A </a:t>
            </a:r>
            <a:r>
              <a:rPr lang="en-US" altLang="ko-KR" sz="4000" b="1" dirty="0">
                <a:solidFill>
                  <a:schemeClr val="bg1">
                    <a:lumMod val="95000"/>
                  </a:schemeClr>
                </a:solidFill>
              </a:rPr>
              <a:t>Multi-Zone SED Model </a:t>
            </a:r>
            <a:r>
              <a:rPr lang="en-US" altLang="ko-KR" sz="4000" b="1">
                <a:solidFill>
                  <a:schemeClr val="bg1">
                    <a:lumMod val="95000"/>
                  </a:schemeClr>
                </a:solidFill>
              </a:rPr>
              <a:t>for </a:t>
            </a:r>
            <a:r>
              <a:rPr lang="en-US" altLang="ko-KR" sz="4000" b="1" err="1">
                <a:solidFill>
                  <a:schemeClr val="bg1">
                    <a:lumMod val="95000"/>
                  </a:schemeClr>
                </a:solidFill>
              </a:rPr>
              <a:t>PWNe</a:t>
            </a:r>
            <a:endParaRPr lang="en-US" altLang="ko-KR" sz="4000" b="1">
              <a:solidFill>
                <a:schemeClr val="bg1">
                  <a:lumMod val="95000"/>
                </a:schemeClr>
              </a:solidFill>
            </a:endParaRPr>
          </a:p>
        </p:txBody>
      </p:sp>
      <p:sp>
        <p:nvSpPr>
          <p:cNvPr id="5" name="TextBox 4">
            <a:extLst>
              <a:ext uri="{FF2B5EF4-FFF2-40B4-BE49-F238E27FC236}">
                <a16:creationId xmlns:a16="http://schemas.microsoft.com/office/drawing/2014/main" id="{FD150073-BF73-290D-563A-AFEAC2FD4D9C}"/>
              </a:ext>
            </a:extLst>
          </p:cNvPr>
          <p:cNvSpPr txBox="1"/>
          <p:nvPr/>
        </p:nvSpPr>
        <p:spPr>
          <a:xfrm>
            <a:off x="3067050" y="4628195"/>
            <a:ext cx="5762625" cy="1015663"/>
          </a:xfrm>
          <a:prstGeom prst="rect">
            <a:avLst/>
          </a:prstGeom>
          <a:noFill/>
        </p:spPr>
        <p:txBody>
          <a:bodyPr wrap="square" rtlCol="0">
            <a:spAutoFit/>
          </a:bodyPr>
          <a:lstStyle/>
          <a:p>
            <a:pPr algn="ctr"/>
            <a:r>
              <a:rPr lang="en-US" altLang="ko-KR" sz="3000" b="1" dirty="0">
                <a:solidFill>
                  <a:schemeClr val="bg1">
                    <a:lumMod val="95000"/>
                  </a:schemeClr>
                </a:solidFill>
              </a:rPr>
              <a:t>Hongjun An, </a:t>
            </a:r>
            <a:r>
              <a:rPr lang="en-US" altLang="ko-KR" sz="3000" b="1" dirty="0" err="1">
                <a:solidFill>
                  <a:schemeClr val="bg1">
                    <a:lumMod val="95000"/>
                  </a:schemeClr>
                </a:solidFill>
              </a:rPr>
              <a:t>Chanho</a:t>
            </a:r>
            <a:r>
              <a:rPr lang="en-US" altLang="ko-KR" sz="3000" b="1" dirty="0">
                <a:solidFill>
                  <a:schemeClr val="bg1">
                    <a:lumMod val="95000"/>
                  </a:schemeClr>
                </a:solidFill>
              </a:rPr>
              <a:t> Kim, </a:t>
            </a:r>
            <a:r>
              <a:rPr lang="en-US" altLang="ko-KR" sz="3000" b="1" dirty="0" err="1">
                <a:solidFill>
                  <a:schemeClr val="bg1">
                    <a:lumMod val="95000"/>
                  </a:schemeClr>
                </a:solidFill>
              </a:rPr>
              <a:t>Jaegeun</a:t>
            </a:r>
            <a:r>
              <a:rPr lang="en-US" altLang="ko-KR" sz="3000" b="1" dirty="0">
                <a:solidFill>
                  <a:schemeClr val="bg1">
                    <a:lumMod val="95000"/>
                  </a:schemeClr>
                </a:solidFill>
              </a:rPr>
              <a:t> Park, Haneul Jeong</a:t>
            </a:r>
            <a:endParaRPr lang="ko-KR" altLang="en-US" sz="3000" b="1" dirty="0">
              <a:solidFill>
                <a:schemeClr val="bg1">
                  <a:lumMod val="95000"/>
                </a:schemeClr>
              </a:solidFill>
            </a:endParaRPr>
          </a:p>
        </p:txBody>
      </p:sp>
      <p:pic>
        <p:nvPicPr>
          <p:cNvPr id="3" name="그림 2" descr="텍스트, 폰트, 로고, 포스터이(가) 표시된 사진&#10;&#10;AI 생성 콘텐츠는 정확하지 않을 수 있습니다.">
            <a:extLst>
              <a:ext uri="{FF2B5EF4-FFF2-40B4-BE49-F238E27FC236}">
                <a16:creationId xmlns:a16="http://schemas.microsoft.com/office/drawing/2014/main" id="{96E47AA4-D942-A348-B376-C6DA378A847E}"/>
              </a:ext>
            </a:extLst>
          </p:cNvPr>
          <p:cNvPicPr>
            <a:picLocks noChangeAspect="1"/>
          </p:cNvPicPr>
          <p:nvPr/>
        </p:nvPicPr>
        <p:blipFill>
          <a:blip r:embed="rId4">
            <a:biLevel thresh="25000"/>
            <a:alphaModFix/>
          </a:blip>
          <a:stretch>
            <a:fillRect/>
          </a:stretch>
        </p:blipFill>
        <p:spPr>
          <a:xfrm>
            <a:off x="9468323" y="4248149"/>
            <a:ext cx="2018827" cy="2124652"/>
          </a:xfrm>
          <a:prstGeom prst="rect">
            <a:avLst/>
          </a:prstGeom>
        </p:spPr>
      </p:pic>
    </p:spTree>
    <p:extLst>
      <p:ext uri="{BB962C8B-B14F-4D97-AF65-F5344CB8AC3E}">
        <p14:creationId xmlns:p14="http://schemas.microsoft.com/office/powerpoint/2010/main" val="1103751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21AE1-084B-1E60-9B88-C2020E5D66A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77BA78D-0926-3BF7-A14E-EB6779A34D97}"/>
              </a:ext>
            </a:extLst>
          </p:cNvPr>
          <p:cNvSpPr txBox="1"/>
          <p:nvPr/>
        </p:nvSpPr>
        <p:spPr>
          <a:xfrm>
            <a:off x="327135" y="46222"/>
            <a:ext cx="6066045" cy="646331"/>
          </a:xfrm>
          <a:prstGeom prst="rect">
            <a:avLst/>
          </a:prstGeom>
          <a:noFill/>
        </p:spPr>
        <p:txBody>
          <a:bodyPr wrap="square">
            <a:spAutoFit/>
          </a:bodyPr>
          <a:lstStyle/>
          <a:p>
            <a:r>
              <a:rPr lang="en-US" altLang="ko-KR" sz="3600" b="1">
                <a:solidFill>
                  <a:srgbClr val="FFC000"/>
                </a:solidFill>
              </a:rPr>
              <a:t>Multi-zone</a:t>
            </a:r>
            <a:r>
              <a:rPr lang="ko-KR" altLang="en-US" sz="3600" b="1">
                <a:solidFill>
                  <a:srgbClr val="FFC000"/>
                </a:solidFill>
              </a:rPr>
              <a:t> </a:t>
            </a:r>
            <a:r>
              <a:rPr lang="en-US" altLang="ko-KR" sz="3600" b="1">
                <a:solidFill>
                  <a:srgbClr val="FFC000"/>
                </a:solidFill>
              </a:rPr>
              <a:t>model:</a:t>
            </a:r>
            <a:r>
              <a:rPr lang="ko-KR" altLang="en-US" sz="3600" b="1">
                <a:solidFill>
                  <a:srgbClr val="FFC000"/>
                </a:solidFill>
              </a:rPr>
              <a:t> </a:t>
            </a:r>
            <a:r>
              <a:rPr lang="en-US" altLang="ko-KR" sz="3600" b="1">
                <a:solidFill>
                  <a:srgbClr val="FFC000"/>
                </a:solidFill>
                <a:latin typeface="맑은 고딕" panose="020B0503020000020004" pitchFamily="50" charset="-127"/>
                <a:cs typeface="Times New Roman" panose="02020603050405020304" pitchFamily="18" charset="0"/>
              </a:rPr>
              <a:t>Results</a:t>
            </a:r>
            <a:endParaRPr lang="ko-KR" altLang="en-US" sz="3600" b="1">
              <a:solidFill>
                <a:srgbClr val="FFC000"/>
              </a:solidFill>
            </a:endParaRPr>
          </a:p>
        </p:txBody>
      </p:sp>
      <p:grpSp>
        <p:nvGrpSpPr>
          <p:cNvPr id="2" name="그룹 1">
            <a:extLst>
              <a:ext uri="{FF2B5EF4-FFF2-40B4-BE49-F238E27FC236}">
                <a16:creationId xmlns:a16="http://schemas.microsoft.com/office/drawing/2014/main" id="{652ECD22-B754-7EEB-AC88-B36095DD0510}"/>
              </a:ext>
            </a:extLst>
          </p:cNvPr>
          <p:cNvGrpSpPr/>
          <p:nvPr/>
        </p:nvGrpSpPr>
        <p:grpSpPr>
          <a:xfrm>
            <a:off x="4108101" y="681920"/>
            <a:ext cx="3923381" cy="2876621"/>
            <a:chOff x="4108100" y="672543"/>
            <a:chExt cx="3770980" cy="2916723"/>
          </a:xfrm>
        </p:grpSpPr>
        <p:pic>
          <p:nvPicPr>
            <p:cNvPr id="27" name="그림 26" descr="텍스트, 도표, 라인, 그래프이(가) 표시된 사진&#10;&#10;AI 생성 콘텐츠는 정확하지 않을 수 있습니다.">
              <a:extLst>
                <a:ext uri="{FF2B5EF4-FFF2-40B4-BE49-F238E27FC236}">
                  <a16:creationId xmlns:a16="http://schemas.microsoft.com/office/drawing/2014/main" id="{D2DB1119-8E5D-9722-BAC6-63D386977129}"/>
                </a:ext>
              </a:extLst>
            </p:cNvPr>
            <p:cNvPicPr>
              <a:picLocks noChangeAspect="1"/>
            </p:cNvPicPr>
            <p:nvPr/>
          </p:nvPicPr>
          <p:blipFill>
            <a:blip r:embed="rId3"/>
            <a:stretch>
              <a:fillRect/>
            </a:stretch>
          </p:blipFill>
          <p:spPr>
            <a:xfrm>
              <a:off x="4109897" y="672543"/>
              <a:ext cx="1257687" cy="968361"/>
            </a:xfrm>
            <a:prstGeom prst="rect">
              <a:avLst/>
            </a:prstGeom>
          </p:spPr>
        </p:pic>
        <p:pic>
          <p:nvPicPr>
            <p:cNvPr id="28" name="그림 27" descr="도표, 라인, 안테나이(가) 표시된 사진&#10;&#10;AI 생성 콘텐츠는 정확하지 않을 수 있습니다.">
              <a:extLst>
                <a:ext uri="{FF2B5EF4-FFF2-40B4-BE49-F238E27FC236}">
                  <a16:creationId xmlns:a16="http://schemas.microsoft.com/office/drawing/2014/main" id="{DDA10ABF-875B-7AF6-F8E4-7C8286C130E9}"/>
                </a:ext>
              </a:extLst>
            </p:cNvPr>
            <p:cNvPicPr>
              <a:picLocks noChangeAspect="1"/>
            </p:cNvPicPr>
            <p:nvPr/>
          </p:nvPicPr>
          <p:blipFill>
            <a:blip r:embed="rId4"/>
            <a:stretch>
              <a:fillRect/>
            </a:stretch>
          </p:blipFill>
          <p:spPr>
            <a:xfrm>
              <a:off x="5367580" y="676477"/>
              <a:ext cx="1257685" cy="960634"/>
            </a:xfrm>
            <a:prstGeom prst="rect">
              <a:avLst/>
            </a:prstGeom>
          </p:spPr>
        </p:pic>
        <p:pic>
          <p:nvPicPr>
            <p:cNvPr id="29" name="그림 28" descr="텍스트, 라인, 도표, 그래프이(가) 표시된 사진&#10;&#10;AI 생성 콘텐츠는 정확하지 않을 수 있습니다.">
              <a:extLst>
                <a:ext uri="{FF2B5EF4-FFF2-40B4-BE49-F238E27FC236}">
                  <a16:creationId xmlns:a16="http://schemas.microsoft.com/office/drawing/2014/main" id="{EF79DCFE-371E-7A22-6ACC-308AAEABA5AB}"/>
                </a:ext>
              </a:extLst>
            </p:cNvPr>
            <p:cNvPicPr>
              <a:picLocks noChangeAspect="1"/>
            </p:cNvPicPr>
            <p:nvPr/>
          </p:nvPicPr>
          <p:blipFill>
            <a:blip r:embed="rId5"/>
            <a:stretch>
              <a:fillRect/>
            </a:stretch>
          </p:blipFill>
          <p:spPr>
            <a:xfrm>
              <a:off x="6619219" y="675762"/>
              <a:ext cx="1257686" cy="968360"/>
            </a:xfrm>
            <a:prstGeom prst="rect">
              <a:avLst/>
            </a:prstGeom>
          </p:spPr>
        </p:pic>
        <p:sp>
          <p:nvSpPr>
            <p:cNvPr id="32" name="TextBox 31">
              <a:extLst>
                <a:ext uri="{FF2B5EF4-FFF2-40B4-BE49-F238E27FC236}">
                  <a16:creationId xmlns:a16="http://schemas.microsoft.com/office/drawing/2014/main" id="{52BEEE9D-079E-FA8C-E3E5-7A193135D3A0}"/>
                </a:ext>
              </a:extLst>
            </p:cNvPr>
            <p:cNvSpPr txBox="1"/>
            <p:nvPr/>
          </p:nvSpPr>
          <p:spPr>
            <a:xfrm>
              <a:off x="4537242" y="700622"/>
              <a:ext cx="298083" cy="139980"/>
            </a:xfrm>
            <a:prstGeom prst="rect">
              <a:avLst/>
            </a:prstGeom>
            <a:noFill/>
          </p:spPr>
          <p:txBody>
            <a:bodyPr wrap="none" rtlCol="0">
              <a:spAutoFit/>
            </a:bodyPr>
            <a:lstStyle/>
            <a:p>
              <a:r>
                <a:rPr kumimoji="1" lang="en-US" altLang="ko-KR" sz="800" dirty="0">
                  <a:latin typeface="Times New Roman" panose="02020603050405020304" pitchFamily="18" charset="0"/>
                  <a:cs typeface="Times New Roman" panose="02020603050405020304" pitchFamily="18" charset="0"/>
                </a:rPr>
                <a:t>Rabbit</a:t>
              </a:r>
              <a:endParaRPr kumimoji="1" lang="ko-KR" altLang="en-US" sz="800" dirty="0">
                <a:latin typeface="Times New Roman" panose="02020603050405020304" pitchFamily="18" charset="0"/>
                <a:cs typeface="Times New Roman" panose="02020603050405020304" pitchFamily="18" charset="0"/>
              </a:endParaRPr>
            </a:p>
          </p:txBody>
        </p:sp>
        <p:pic>
          <p:nvPicPr>
            <p:cNvPr id="24" name="그림 23" descr="라인, 도표, 텍스트, 그래프이(가) 표시된 사진&#10;&#10;AI 생성 콘텐츠는 정확하지 않을 수 있습니다.">
              <a:extLst>
                <a:ext uri="{FF2B5EF4-FFF2-40B4-BE49-F238E27FC236}">
                  <a16:creationId xmlns:a16="http://schemas.microsoft.com/office/drawing/2014/main" id="{6A594A38-D0F9-89E0-1F20-AA1D439693F9}"/>
                </a:ext>
              </a:extLst>
            </p:cNvPr>
            <p:cNvPicPr>
              <a:picLocks noChangeAspect="1"/>
            </p:cNvPicPr>
            <p:nvPr/>
          </p:nvPicPr>
          <p:blipFill>
            <a:blip r:embed="rId6"/>
            <a:stretch>
              <a:fillRect/>
            </a:stretch>
          </p:blipFill>
          <p:spPr>
            <a:xfrm>
              <a:off x="6632663" y="1620344"/>
              <a:ext cx="1246417" cy="1000936"/>
            </a:xfrm>
            <a:prstGeom prst="rect">
              <a:avLst/>
            </a:prstGeom>
          </p:spPr>
        </p:pic>
        <p:pic>
          <p:nvPicPr>
            <p:cNvPr id="25" name="그림 24" descr="도표, 라인, 스크린샷, 그래프이(가) 표시된 사진&#10;&#10;AI 생성 콘텐츠는 정확하지 않을 수 있습니다.">
              <a:extLst>
                <a:ext uri="{FF2B5EF4-FFF2-40B4-BE49-F238E27FC236}">
                  <a16:creationId xmlns:a16="http://schemas.microsoft.com/office/drawing/2014/main" id="{90E2A779-551F-2062-2E39-D3CD82546958}"/>
                </a:ext>
              </a:extLst>
            </p:cNvPr>
            <p:cNvPicPr>
              <a:picLocks noChangeAspect="1"/>
            </p:cNvPicPr>
            <p:nvPr/>
          </p:nvPicPr>
          <p:blipFill>
            <a:blip r:embed="rId7"/>
            <a:stretch>
              <a:fillRect/>
            </a:stretch>
          </p:blipFill>
          <p:spPr>
            <a:xfrm>
              <a:off x="5364481" y="1628432"/>
              <a:ext cx="1304714" cy="992848"/>
            </a:xfrm>
            <a:prstGeom prst="rect">
              <a:avLst/>
            </a:prstGeom>
          </p:spPr>
        </p:pic>
        <p:pic>
          <p:nvPicPr>
            <p:cNvPr id="26" name="그림 25" descr="텍스트, 라인, 도표, 그래프이(가) 표시된 사진&#10;&#10;AI 생성 콘텐츠는 정확하지 않을 수 있습니다.">
              <a:extLst>
                <a:ext uri="{FF2B5EF4-FFF2-40B4-BE49-F238E27FC236}">
                  <a16:creationId xmlns:a16="http://schemas.microsoft.com/office/drawing/2014/main" id="{587EC92A-6D4C-1F4C-BC57-2F0B613D27B3}"/>
                </a:ext>
              </a:extLst>
            </p:cNvPr>
            <p:cNvPicPr>
              <a:picLocks noChangeAspect="1"/>
            </p:cNvPicPr>
            <p:nvPr/>
          </p:nvPicPr>
          <p:blipFill>
            <a:blip r:embed="rId8"/>
            <a:stretch>
              <a:fillRect/>
            </a:stretch>
          </p:blipFill>
          <p:spPr>
            <a:xfrm>
              <a:off x="4108100" y="1621282"/>
              <a:ext cx="1271620" cy="968361"/>
            </a:xfrm>
            <a:prstGeom prst="rect">
              <a:avLst/>
            </a:prstGeom>
          </p:spPr>
        </p:pic>
        <p:pic>
          <p:nvPicPr>
            <p:cNvPr id="30" name="그림 29" descr="텍스트, 라인, 도표, 그래프이(가) 표시된 사진&#10;&#10;AI 생성 콘텐츠는 정확하지 않을 수 있습니다.">
              <a:extLst>
                <a:ext uri="{FF2B5EF4-FFF2-40B4-BE49-F238E27FC236}">
                  <a16:creationId xmlns:a16="http://schemas.microsoft.com/office/drawing/2014/main" id="{4C539AAE-E579-90F5-95DC-118799FF1FD6}"/>
                </a:ext>
              </a:extLst>
            </p:cNvPr>
            <p:cNvPicPr>
              <a:picLocks noChangeAspect="1"/>
            </p:cNvPicPr>
            <p:nvPr/>
          </p:nvPicPr>
          <p:blipFill>
            <a:blip r:embed="rId9"/>
            <a:stretch>
              <a:fillRect/>
            </a:stretch>
          </p:blipFill>
          <p:spPr>
            <a:xfrm>
              <a:off x="4108101" y="2580802"/>
              <a:ext cx="1309719" cy="1008424"/>
            </a:xfrm>
            <a:prstGeom prst="rect">
              <a:avLst/>
            </a:prstGeom>
          </p:spPr>
        </p:pic>
        <p:sp>
          <p:nvSpPr>
            <p:cNvPr id="31" name="TextBox 30">
              <a:extLst>
                <a:ext uri="{FF2B5EF4-FFF2-40B4-BE49-F238E27FC236}">
                  <a16:creationId xmlns:a16="http://schemas.microsoft.com/office/drawing/2014/main" id="{0739B7AD-4307-D965-8284-976F6C2748C2}"/>
                </a:ext>
              </a:extLst>
            </p:cNvPr>
            <p:cNvSpPr txBox="1"/>
            <p:nvPr/>
          </p:nvSpPr>
          <p:spPr>
            <a:xfrm>
              <a:off x="4568821" y="1645312"/>
              <a:ext cx="201221" cy="139980"/>
            </a:xfrm>
            <a:prstGeom prst="rect">
              <a:avLst/>
            </a:prstGeom>
            <a:noFill/>
          </p:spPr>
          <p:txBody>
            <a:bodyPr wrap="none" rtlCol="0">
              <a:spAutoFit/>
            </a:bodyPr>
            <a:lstStyle/>
            <a:p>
              <a:r>
                <a:rPr kumimoji="1" lang="en-US" altLang="ko-KR" sz="800" dirty="0">
                  <a:latin typeface="Times New Roman" panose="02020603050405020304" pitchFamily="18" charset="0"/>
                  <a:cs typeface="Times New Roman" panose="02020603050405020304" pitchFamily="18" charset="0"/>
                </a:rPr>
                <a:t>K3</a:t>
              </a:r>
              <a:endParaRPr kumimoji="1" lang="ko-KR" altLang="en-US" sz="800"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AD6B72AF-723A-F0F2-37B1-0976488B06AA}"/>
                </a:ext>
              </a:extLst>
            </p:cNvPr>
            <p:cNvSpPr txBox="1"/>
            <p:nvPr/>
          </p:nvSpPr>
          <p:spPr>
            <a:xfrm>
              <a:off x="4544909" y="2670266"/>
              <a:ext cx="472016" cy="139980"/>
            </a:xfrm>
            <a:prstGeom prst="rect">
              <a:avLst/>
            </a:prstGeom>
            <a:noFill/>
          </p:spPr>
          <p:txBody>
            <a:bodyPr wrap="none" rtlCol="0">
              <a:spAutoFit/>
            </a:bodyPr>
            <a:lstStyle/>
            <a:p>
              <a:pPr algn="ctr" fontAlgn="ctr">
                <a:buNone/>
              </a:pPr>
              <a:r>
                <a:rPr lang="en" altLang="ko-KR" sz="800" dirty="0">
                  <a:latin typeface="Times New Roman" panose="02020603050405020304" pitchFamily="18" charset="0"/>
                  <a:cs typeface="Times New Roman" panose="02020603050405020304" pitchFamily="18" charset="0"/>
                </a:rPr>
                <a:t>G32.64+0.53</a:t>
              </a:r>
              <a:endParaRPr lang="en" altLang="ko-KR" sz="800" dirty="0">
                <a:solidFill>
                  <a:srgbClr val="0070C0"/>
                </a:solidFill>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B9BEE020-7964-D123-0C11-07157491C048}"/>
                </a:ext>
              </a:extLst>
            </p:cNvPr>
            <p:cNvSpPr txBox="1"/>
            <p:nvPr/>
          </p:nvSpPr>
          <p:spPr>
            <a:xfrm>
              <a:off x="5732611" y="688055"/>
              <a:ext cx="469933" cy="139980"/>
            </a:xfrm>
            <a:prstGeom prst="rect">
              <a:avLst/>
            </a:prstGeom>
            <a:noFill/>
          </p:spPr>
          <p:txBody>
            <a:bodyPr wrap="none" rtlCol="0">
              <a:spAutoFit/>
            </a:bodyPr>
            <a:lstStyle/>
            <a:p>
              <a:r>
                <a:rPr kumimoji="1" lang="en-US" altLang="ko-KR" sz="800" dirty="0">
                  <a:latin typeface="Times New Roman" panose="02020603050405020304" pitchFamily="18" charset="0"/>
                  <a:cs typeface="Times New Roman" panose="02020603050405020304" pitchFamily="18" charset="0"/>
                </a:rPr>
                <a:t>photon index</a:t>
              </a:r>
              <a:endParaRPr kumimoji="1" lang="ko-KR" altLang="en-US" sz="800" dirty="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71E870ED-C4FB-16B4-3DD9-253ACA89D428}"/>
                </a:ext>
              </a:extLst>
            </p:cNvPr>
            <p:cNvSpPr txBox="1"/>
            <p:nvPr/>
          </p:nvSpPr>
          <p:spPr>
            <a:xfrm>
              <a:off x="6982461" y="694717"/>
              <a:ext cx="601164" cy="139980"/>
            </a:xfrm>
            <a:prstGeom prst="rect">
              <a:avLst/>
            </a:prstGeom>
            <a:noFill/>
          </p:spPr>
          <p:txBody>
            <a:bodyPr wrap="none" rtlCol="0">
              <a:spAutoFit/>
            </a:bodyPr>
            <a:lstStyle/>
            <a:p>
              <a:r>
                <a:rPr kumimoji="1" lang="en-US" altLang="ko-KR" sz="800" dirty="0">
                  <a:latin typeface="Times New Roman" panose="02020603050405020304" pitchFamily="18" charset="0"/>
                  <a:cs typeface="Times New Roman" panose="02020603050405020304" pitchFamily="18" charset="0"/>
                </a:rPr>
                <a:t>surface brightness</a:t>
              </a:r>
              <a:endParaRPr kumimoji="1" lang="ko-KR" altLang="en-US" sz="800" dirty="0">
                <a:latin typeface="Times New Roman" panose="02020603050405020304" pitchFamily="18" charset="0"/>
                <a:cs typeface="Times New Roman" panose="02020603050405020304" pitchFamily="18" charset="0"/>
              </a:endParaRPr>
            </a:p>
          </p:txBody>
        </p:sp>
        <p:pic>
          <p:nvPicPr>
            <p:cNvPr id="43" name="그림 42" descr="텍스트, 라인, 도표, 그래프이(가) 표시된 사진&#10;&#10;AI 생성 콘텐츠는 정확하지 않을 수 있습니다.">
              <a:extLst>
                <a:ext uri="{FF2B5EF4-FFF2-40B4-BE49-F238E27FC236}">
                  <a16:creationId xmlns:a16="http://schemas.microsoft.com/office/drawing/2014/main" id="{B58E681B-6CD8-C628-0216-17870373BD32}"/>
                </a:ext>
              </a:extLst>
            </p:cNvPr>
            <p:cNvPicPr>
              <a:picLocks noChangeAspect="1"/>
            </p:cNvPicPr>
            <p:nvPr/>
          </p:nvPicPr>
          <p:blipFill>
            <a:blip r:embed="rId10"/>
            <a:stretch>
              <a:fillRect/>
            </a:stretch>
          </p:blipFill>
          <p:spPr>
            <a:xfrm>
              <a:off x="6636481" y="2621280"/>
              <a:ext cx="1242599" cy="967986"/>
            </a:xfrm>
            <a:prstGeom prst="rect">
              <a:avLst/>
            </a:prstGeom>
          </p:spPr>
        </p:pic>
        <p:pic>
          <p:nvPicPr>
            <p:cNvPr id="44" name="그림 43" descr="라인, 도표, 그래프, 평행이(가) 표시된 사진&#10;&#10;AI 생성 콘텐츠는 정확하지 않을 수 있습니다.">
              <a:extLst>
                <a:ext uri="{FF2B5EF4-FFF2-40B4-BE49-F238E27FC236}">
                  <a16:creationId xmlns:a16="http://schemas.microsoft.com/office/drawing/2014/main" id="{BD182E5A-2438-6F83-40A4-EC3D9466E5E5}"/>
                </a:ext>
              </a:extLst>
            </p:cNvPr>
            <p:cNvPicPr>
              <a:picLocks noChangeAspect="1"/>
            </p:cNvPicPr>
            <p:nvPr/>
          </p:nvPicPr>
          <p:blipFill>
            <a:blip r:embed="rId11"/>
            <a:stretch>
              <a:fillRect/>
            </a:stretch>
          </p:blipFill>
          <p:spPr>
            <a:xfrm>
              <a:off x="5385474" y="2613660"/>
              <a:ext cx="1249571" cy="975360"/>
            </a:xfrm>
            <a:prstGeom prst="rect">
              <a:avLst/>
            </a:prstGeom>
          </p:spPr>
        </p:pic>
      </p:grpSp>
      <p:sp>
        <p:nvSpPr>
          <p:cNvPr id="7" name="날짜 개체 틀 6">
            <a:extLst>
              <a:ext uri="{FF2B5EF4-FFF2-40B4-BE49-F238E27FC236}">
                <a16:creationId xmlns:a16="http://schemas.microsoft.com/office/drawing/2014/main" id="{0DF7557C-6A44-D46E-08F3-3E89F55CC280}"/>
              </a:ext>
            </a:extLst>
          </p:cNvPr>
          <p:cNvSpPr>
            <a:spLocks noGrp="1"/>
          </p:cNvSpPr>
          <p:nvPr>
            <p:ph type="dt" sz="half" idx="10"/>
          </p:nvPr>
        </p:nvSpPr>
        <p:spPr/>
        <p:txBody>
          <a:bodyPr/>
          <a:lstStyle/>
          <a:p>
            <a:fld id="{237404E8-A6F0-4402-B14D-8342F511BD76}" type="datetime1">
              <a:rPr lang="ko-KR" altLang="en-US" smtClean="0"/>
              <a:t>2025. 10. 8.</a:t>
            </a:fld>
            <a:endParaRPr lang="ko-KR" altLang="en-US"/>
          </a:p>
        </p:txBody>
      </p:sp>
      <p:sp>
        <p:nvSpPr>
          <p:cNvPr id="8" name="바닥글 개체 틀 7">
            <a:extLst>
              <a:ext uri="{FF2B5EF4-FFF2-40B4-BE49-F238E27FC236}">
                <a16:creationId xmlns:a16="http://schemas.microsoft.com/office/drawing/2014/main" id="{3B891FE5-2393-CD2B-B687-D5F0DDB5AFF2}"/>
              </a:ext>
            </a:extLst>
          </p:cNvPr>
          <p:cNvSpPr>
            <a:spLocks noGrp="1"/>
          </p:cNvSpPr>
          <p:nvPr>
            <p:ph type="ftr" sz="quarter" idx="11"/>
          </p:nvPr>
        </p:nvSpPr>
        <p:spPr/>
        <p:txBody>
          <a:bodyPr/>
          <a:lstStyle/>
          <a:p>
            <a:r>
              <a:rPr lang="en-US" altLang="ko-KR"/>
              <a:t>CDHY PeVatron Workshop 2025</a:t>
            </a:r>
            <a:endParaRPr lang="ko-KR" altLang="en-US"/>
          </a:p>
        </p:txBody>
      </p:sp>
      <p:sp>
        <p:nvSpPr>
          <p:cNvPr id="9" name="슬라이드 번호 개체 틀 8">
            <a:extLst>
              <a:ext uri="{FF2B5EF4-FFF2-40B4-BE49-F238E27FC236}">
                <a16:creationId xmlns:a16="http://schemas.microsoft.com/office/drawing/2014/main" id="{50FE97EC-A0A5-629C-49CF-DDA95A9DF3E1}"/>
              </a:ext>
            </a:extLst>
          </p:cNvPr>
          <p:cNvSpPr>
            <a:spLocks noGrp="1"/>
          </p:cNvSpPr>
          <p:nvPr>
            <p:ph type="sldNum" sz="quarter" idx="12"/>
          </p:nvPr>
        </p:nvSpPr>
        <p:spPr/>
        <p:txBody>
          <a:bodyPr/>
          <a:lstStyle/>
          <a:p>
            <a:fld id="{043674D7-4F08-49C2-A7A7-6683D1D57F46}" type="slidenum">
              <a:rPr lang="ko-KR" altLang="en-US" smtClean="0"/>
              <a:t>10</a:t>
            </a:fld>
            <a:endParaRPr lang="ko-KR" altLang="en-US"/>
          </a:p>
        </p:txBody>
      </p:sp>
      <p:sp>
        <p:nvSpPr>
          <p:cNvPr id="56" name="TextBox 55">
            <a:extLst>
              <a:ext uri="{FF2B5EF4-FFF2-40B4-BE49-F238E27FC236}">
                <a16:creationId xmlns:a16="http://schemas.microsoft.com/office/drawing/2014/main" id="{DF9B856E-5992-F446-2BA3-6CB1014CF43A}"/>
              </a:ext>
            </a:extLst>
          </p:cNvPr>
          <p:cNvSpPr txBox="1"/>
          <p:nvPr/>
        </p:nvSpPr>
        <p:spPr>
          <a:xfrm>
            <a:off x="91440" y="4026984"/>
            <a:ext cx="9517380" cy="1836978"/>
          </a:xfrm>
          <a:prstGeom prst="rect">
            <a:avLst/>
          </a:prstGeom>
          <a:noFill/>
        </p:spPr>
        <p:txBody>
          <a:bodyPr wrap="square" rtlCol="0">
            <a:spAutoFit/>
          </a:bodyPr>
          <a:lstStyle/>
          <a:p>
            <a:pPr marL="285750" indent="-285750">
              <a:lnSpc>
                <a:spcPts val="3500"/>
              </a:lnSpc>
              <a:buFont typeface="Arial" panose="020B0604020202020204" pitchFamily="34" charset="0"/>
              <a:buChar char="•"/>
            </a:pPr>
            <a:r>
              <a:rPr lang="en-US" altLang="ko-KR" sz="2800" b="1">
                <a:solidFill>
                  <a:schemeClr val="bg1">
                    <a:lumMod val="95000"/>
                  </a:schemeClr>
                </a:solidFill>
              </a:rPr>
              <a:t>The model readily explains broadband SEDs and X-ray radial profiles of the PWN sample</a:t>
            </a:r>
          </a:p>
          <a:p>
            <a:pPr marL="285750" indent="-285750">
              <a:lnSpc>
                <a:spcPts val="3500"/>
              </a:lnSpc>
              <a:buFont typeface="Arial" panose="020B0604020202020204" pitchFamily="34" charset="0"/>
              <a:buChar char="•"/>
            </a:pPr>
            <a:endParaRPr lang="en-US" altLang="ko-KR" sz="2800" b="1">
              <a:solidFill>
                <a:schemeClr val="bg1">
                  <a:lumMod val="95000"/>
                </a:schemeClr>
              </a:solidFill>
            </a:endParaRPr>
          </a:p>
          <a:p>
            <a:pPr marL="285750" indent="-285750">
              <a:lnSpc>
                <a:spcPts val="3500"/>
              </a:lnSpc>
              <a:buFont typeface="Arial" panose="020B0604020202020204" pitchFamily="34" charset="0"/>
              <a:buChar char="•"/>
            </a:pPr>
            <a:r>
              <a:rPr lang="en-US" altLang="ko-KR" sz="2800" b="1">
                <a:solidFill>
                  <a:schemeClr val="bg1">
                    <a:lumMod val="95000"/>
                  </a:schemeClr>
                </a:solidFill>
              </a:rPr>
              <a:t>It also computes spatially-resolved TeV spectrum</a:t>
            </a:r>
          </a:p>
        </p:txBody>
      </p:sp>
      <p:grpSp>
        <p:nvGrpSpPr>
          <p:cNvPr id="19" name="Group 18">
            <a:extLst>
              <a:ext uri="{FF2B5EF4-FFF2-40B4-BE49-F238E27FC236}">
                <a16:creationId xmlns:a16="http://schemas.microsoft.com/office/drawing/2014/main" id="{297FFF4E-23E0-BC24-8C03-51B4702AD856}"/>
              </a:ext>
            </a:extLst>
          </p:cNvPr>
          <p:cNvGrpSpPr/>
          <p:nvPr/>
        </p:nvGrpSpPr>
        <p:grpSpPr>
          <a:xfrm>
            <a:off x="9734551" y="3645738"/>
            <a:ext cx="2328434" cy="2635481"/>
            <a:chOff x="9680898" y="3602376"/>
            <a:chExt cx="2373238" cy="2686193"/>
          </a:xfrm>
        </p:grpSpPr>
        <p:pic>
          <p:nvPicPr>
            <p:cNvPr id="11" name="Picture 10">
              <a:extLst>
                <a:ext uri="{FF2B5EF4-FFF2-40B4-BE49-F238E27FC236}">
                  <a16:creationId xmlns:a16="http://schemas.microsoft.com/office/drawing/2014/main" id="{37054605-FDBF-5B7B-641B-257AD18AE9D5}"/>
                </a:ext>
              </a:extLst>
            </p:cNvPr>
            <p:cNvPicPr>
              <a:picLocks noChangeAspect="1"/>
            </p:cNvPicPr>
            <p:nvPr/>
          </p:nvPicPr>
          <p:blipFill>
            <a:blip r:embed="rId12"/>
            <a:stretch>
              <a:fillRect/>
            </a:stretch>
          </p:blipFill>
          <p:spPr>
            <a:xfrm>
              <a:off x="9680898" y="3602376"/>
              <a:ext cx="2373238" cy="2686193"/>
            </a:xfrm>
            <a:prstGeom prst="rect">
              <a:avLst/>
            </a:prstGeom>
          </p:spPr>
        </p:pic>
        <p:sp>
          <p:nvSpPr>
            <p:cNvPr id="59" name="TextBox 58">
              <a:extLst>
                <a:ext uri="{FF2B5EF4-FFF2-40B4-BE49-F238E27FC236}">
                  <a16:creationId xmlns:a16="http://schemas.microsoft.com/office/drawing/2014/main" id="{44282924-CBAE-C67A-D1E5-0310DEBEAB47}"/>
                </a:ext>
              </a:extLst>
            </p:cNvPr>
            <p:cNvSpPr txBox="1"/>
            <p:nvPr/>
          </p:nvSpPr>
          <p:spPr>
            <a:xfrm>
              <a:off x="10835479" y="5888746"/>
              <a:ext cx="1211753" cy="231269"/>
            </a:xfrm>
            <a:prstGeom prst="rect">
              <a:avLst/>
            </a:prstGeom>
            <a:noFill/>
          </p:spPr>
          <p:txBody>
            <a:bodyPr wrap="none" rtlCol="0">
              <a:spAutoFit/>
            </a:bodyPr>
            <a:lstStyle/>
            <a:p>
              <a:r>
                <a:rPr lang="en-US" altLang="ko-KR" sz="800" dirty="0">
                  <a:solidFill>
                    <a:srgbClr val="0000FF"/>
                  </a:solidFill>
                </a:rPr>
                <a:t>K3 (Park et al. 2023)</a:t>
              </a:r>
              <a:endParaRPr lang="ko-KR" altLang="en-US" sz="800" dirty="0">
                <a:solidFill>
                  <a:srgbClr val="0000FF"/>
                </a:solidFill>
              </a:endParaRPr>
            </a:p>
          </p:txBody>
        </p:sp>
      </p:grpSp>
      <p:grpSp>
        <p:nvGrpSpPr>
          <p:cNvPr id="61" name="그룹 60">
            <a:extLst>
              <a:ext uri="{FF2B5EF4-FFF2-40B4-BE49-F238E27FC236}">
                <a16:creationId xmlns:a16="http://schemas.microsoft.com/office/drawing/2014/main" id="{2F770656-5732-B45A-837A-6658091C38C0}"/>
              </a:ext>
            </a:extLst>
          </p:cNvPr>
          <p:cNvGrpSpPr/>
          <p:nvPr/>
        </p:nvGrpSpPr>
        <p:grpSpPr>
          <a:xfrm>
            <a:off x="8176523" y="681039"/>
            <a:ext cx="3891752" cy="2873771"/>
            <a:chOff x="8176523" y="681039"/>
            <a:chExt cx="3891752" cy="2873771"/>
          </a:xfrm>
        </p:grpSpPr>
        <p:grpSp>
          <p:nvGrpSpPr>
            <p:cNvPr id="55" name="그룹 54">
              <a:extLst>
                <a:ext uri="{FF2B5EF4-FFF2-40B4-BE49-F238E27FC236}">
                  <a16:creationId xmlns:a16="http://schemas.microsoft.com/office/drawing/2014/main" id="{9F0338E8-E336-2DF4-579F-D2B21A69E92E}"/>
                </a:ext>
              </a:extLst>
            </p:cNvPr>
            <p:cNvGrpSpPr/>
            <p:nvPr/>
          </p:nvGrpSpPr>
          <p:grpSpPr>
            <a:xfrm>
              <a:off x="8176523" y="681039"/>
              <a:ext cx="3891752" cy="2873771"/>
              <a:chOff x="262033" y="3656538"/>
              <a:chExt cx="5057453" cy="3677983"/>
            </a:xfrm>
          </p:grpSpPr>
          <p:pic>
            <p:nvPicPr>
              <p:cNvPr id="47" name="그림 46" descr="텍스트, 스크린샷, 다채로움이(가) 표시된 사진&#10;&#10;AI 생성 콘텐츠는 정확하지 않을 수 있습니다.">
                <a:extLst>
                  <a:ext uri="{FF2B5EF4-FFF2-40B4-BE49-F238E27FC236}">
                    <a16:creationId xmlns:a16="http://schemas.microsoft.com/office/drawing/2014/main" id="{727B6C59-D3A7-7BF6-FF6E-04B754764990}"/>
                  </a:ext>
                </a:extLst>
              </p:cNvPr>
              <p:cNvPicPr>
                <a:picLocks noChangeAspect="1"/>
              </p:cNvPicPr>
              <p:nvPr/>
            </p:nvPicPr>
            <p:blipFill>
              <a:blip r:embed="rId13"/>
              <a:stretch>
                <a:fillRect/>
              </a:stretch>
            </p:blipFill>
            <p:spPr>
              <a:xfrm>
                <a:off x="262554" y="3656538"/>
                <a:ext cx="2381196" cy="1850411"/>
              </a:xfrm>
              <a:prstGeom prst="rect">
                <a:avLst/>
              </a:prstGeom>
            </p:spPr>
          </p:pic>
          <p:pic>
            <p:nvPicPr>
              <p:cNvPr id="50" name="그림 49" descr="도표, 라인, 그래프이(가) 표시된 사진&#10;&#10;AI 생성 콘텐츠는 정확하지 않을 수 있습니다.">
                <a:extLst>
                  <a:ext uri="{FF2B5EF4-FFF2-40B4-BE49-F238E27FC236}">
                    <a16:creationId xmlns:a16="http://schemas.microsoft.com/office/drawing/2014/main" id="{CDB4D8E1-EAC5-059F-5A3F-49A0C8AC8DE1}"/>
                  </a:ext>
                </a:extLst>
              </p:cNvPr>
              <p:cNvPicPr>
                <a:picLocks noChangeAspect="1"/>
              </p:cNvPicPr>
              <p:nvPr/>
            </p:nvPicPr>
            <p:blipFill>
              <a:blip r:embed="rId14"/>
              <a:stretch>
                <a:fillRect/>
              </a:stretch>
            </p:blipFill>
            <p:spPr>
              <a:xfrm>
                <a:off x="2606424" y="3656538"/>
                <a:ext cx="2713062" cy="1850411"/>
              </a:xfrm>
              <a:prstGeom prst="rect">
                <a:avLst/>
              </a:prstGeom>
            </p:spPr>
          </p:pic>
          <p:pic>
            <p:nvPicPr>
              <p:cNvPr id="51" name="그림 50" descr="도표, 라인, 그래프, 스케치이(가) 표시된 사진&#10;&#10;AI 생성 콘텐츠는 정확하지 않을 수 있습니다.">
                <a:extLst>
                  <a:ext uri="{FF2B5EF4-FFF2-40B4-BE49-F238E27FC236}">
                    <a16:creationId xmlns:a16="http://schemas.microsoft.com/office/drawing/2014/main" id="{3576AF2F-97B3-DB3B-492C-366316DB6A28}"/>
                  </a:ext>
                </a:extLst>
              </p:cNvPr>
              <p:cNvPicPr>
                <a:picLocks noChangeAspect="1"/>
              </p:cNvPicPr>
              <p:nvPr/>
            </p:nvPicPr>
            <p:blipFill>
              <a:blip r:embed="rId15"/>
              <a:stretch>
                <a:fillRect/>
              </a:stretch>
            </p:blipFill>
            <p:spPr>
              <a:xfrm>
                <a:off x="2635216" y="5490460"/>
                <a:ext cx="2677398" cy="1844061"/>
              </a:xfrm>
              <a:prstGeom prst="rect">
                <a:avLst/>
              </a:prstGeom>
            </p:spPr>
          </p:pic>
          <p:pic>
            <p:nvPicPr>
              <p:cNvPr id="52" name="그림 51" descr="텍스트, 스크린샷, 다채로움이(가) 표시된 사진&#10;&#10;AI 생성 콘텐츠는 정확하지 않을 수 있습니다.">
                <a:extLst>
                  <a:ext uri="{FF2B5EF4-FFF2-40B4-BE49-F238E27FC236}">
                    <a16:creationId xmlns:a16="http://schemas.microsoft.com/office/drawing/2014/main" id="{59E648FF-84A6-99E4-D907-907175331736}"/>
                  </a:ext>
                </a:extLst>
              </p:cNvPr>
              <p:cNvPicPr>
                <a:picLocks noChangeAspect="1"/>
              </p:cNvPicPr>
              <p:nvPr/>
            </p:nvPicPr>
            <p:blipFill>
              <a:blip r:embed="rId16"/>
              <a:stretch>
                <a:fillRect/>
              </a:stretch>
            </p:blipFill>
            <p:spPr>
              <a:xfrm>
                <a:off x="262033" y="5484109"/>
                <a:ext cx="2381196" cy="1850411"/>
              </a:xfrm>
              <a:prstGeom prst="rect">
                <a:avLst/>
              </a:prstGeom>
            </p:spPr>
          </p:pic>
          <p:sp>
            <p:nvSpPr>
              <p:cNvPr id="54" name="TextBox 53">
                <a:extLst>
                  <a:ext uri="{FF2B5EF4-FFF2-40B4-BE49-F238E27FC236}">
                    <a16:creationId xmlns:a16="http://schemas.microsoft.com/office/drawing/2014/main" id="{089948B4-A488-C3CB-AE33-F00E71466E9A}"/>
                  </a:ext>
                </a:extLst>
              </p:cNvPr>
              <p:cNvSpPr txBox="1"/>
              <p:nvPr/>
            </p:nvSpPr>
            <p:spPr>
              <a:xfrm>
                <a:off x="446364" y="5593550"/>
                <a:ext cx="1366965" cy="275735"/>
              </a:xfrm>
              <a:prstGeom prst="rect">
                <a:avLst/>
              </a:prstGeom>
              <a:noFill/>
            </p:spPr>
            <p:txBody>
              <a:bodyPr wrap="none" rtlCol="0">
                <a:spAutoFit/>
              </a:bodyPr>
              <a:lstStyle/>
              <a:p>
                <a:r>
                  <a:rPr kumimoji="1" lang="en-US" altLang="ko-KR" sz="800">
                    <a:solidFill>
                      <a:schemeClr val="bg1"/>
                    </a:solidFill>
                    <a:latin typeface="Times New Roman" panose="02020603050405020304" pitchFamily="18" charset="0"/>
                    <a:cs typeface="Times New Roman" panose="02020603050405020304" pitchFamily="18" charset="0"/>
                  </a:rPr>
                  <a:t>100TeV – 1PeV map</a:t>
                </a:r>
                <a:endParaRPr kumimoji="1" lang="ko-KR" altLang="en-US" sz="800">
                  <a:solidFill>
                    <a:schemeClr val="bg1"/>
                  </a:solidFill>
                  <a:latin typeface="Times New Roman" panose="02020603050405020304" pitchFamily="18" charset="0"/>
                  <a:cs typeface="Times New Roman" panose="02020603050405020304" pitchFamily="18" charset="0"/>
                </a:endParaRPr>
              </a:p>
            </p:txBody>
          </p:sp>
        </p:grpSp>
        <p:sp>
          <p:nvSpPr>
            <p:cNvPr id="60" name="TextBox 59">
              <a:extLst>
                <a:ext uri="{FF2B5EF4-FFF2-40B4-BE49-F238E27FC236}">
                  <a16:creationId xmlns:a16="http://schemas.microsoft.com/office/drawing/2014/main" id="{6304A0D6-0FEC-789F-B07A-3E3EB7D5F9BF}"/>
                </a:ext>
              </a:extLst>
            </p:cNvPr>
            <p:cNvSpPr txBox="1"/>
            <p:nvPr/>
          </p:nvSpPr>
          <p:spPr>
            <a:xfrm>
              <a:off x="8333607" y="716231"/>
              <a:ext cx="1005403" cy="215444"/>
            </a:xfrm>
            <a:prstGeom prst="rect">
              <a:avLst/>
            </a:prstGeom>
            <a:noFill/>
          </p:spPr>
          <p:txBody>
            <a:bodyPr wrap="none" rtlCol="0">
              <a:spAutoFit/>
            </a:bodyPr>
            <a:lstStyle/>
            <a:p>
              <a:r>
                <a:rPr kumimoji="1" lang="en-US" altLang="ko-KR" sz="800" dirty="0">
                  <a:solidFill>
                    <a:schemeClr val="bg1"/>
                  </a:solidFill>
                  <a:latin typeface="Times New Roman" panose="02020603050405020304" pitchFamily="18" charset="0"/>
                  <a:cs typeface="Times New Roman" panose="02020603050405020304" pitchFamily="18" charset="0"/>
                </a:rPr>
                <a:t>1TeV – 10TeV map</a:t>
              </a:r>
              <a:endParaRPr kumimoji="1" lang="ko-KR" altLang="en-US" sz="800" dirty="0">
                <a:solidFill>
                  <a:schemeClr val="bg1"/>
                </a:solidFill>
                <a:latin typeface="Times New Roman" panose="02020603050405020304" pitchFamily="18" charset="0"/>
                <a:cs typeface="Times New Roman" panose="02020603050405020304" pitchFamily="18" charset="0"/>
              </a:endParaRPr>
            </a:p>
          </p:txBody>
        </p:sp>
      </p:grpSp>
      <p:sp>
        <p:nvSpPr>
          <p:cNvPr id="62" name="TextBox 61">
            <a:extLst>
              <a:ext uri="{FF2B5EF4-FFF2-40B4-BE49-F238E27FC236}">
                <a16:creationId xmlns:a16="http://schemas.microsoft.com/office/drawing/2014/main" id="{2B9EE294-CEEF-F25A-C4A6-1F8122388E13}"/>
              </a:ext>
            </a:extLst>
          </p:cNvPr>
          <p:cNvSpPr txBox="1"/>
          <p:nvPr/>
        </p:nvSpPr>
        <p:spPr>
          <a:xfrm>
            <a:off x="10200507" y="716231"/>
            <a:ext cx="1334020" cy="338554"/>
          </a:xfrm>
          <a:prstGeom prst="rect">
            <a:avLst/>
          </a:prstGeom>
          <a:noFill/>
        </p:spPr>
        <p:txBody>
          <a:bodyPr wrap="none" rtlCol="0">
            <a:spAutoFit/>
          </a:bodyPr>
          <a:lstStyle/>
          <a:p>
            <a:r>
              <a:rPr kumimoji="1" lang="en-US" altLang="ko-KR" sz="800">
                <a:latin typeface="Times New Roman" panose="02020603050405020304" pitchFamily="18" charset="0"/>
                <a:cs typeface="Times New Roman" panose="02020603050405020304" pitchFamily="18" charset="0"/>
              </a:rPr>
              <a:t>Radial profile of  brightness</a:t>
            </a:r>
          </a:p>
          <a:p>
            <a:r>
              <a:rPr kumimoji="1" lang="en-US" altLang="ko-KR" sz="800">
                <a:latin typeface="Times New Roman" panose="02020603050405020304" pitchFamily="18" charset="0"/>
                <a:cs typeface="Times New Roman" panose="02020603050405020304" pitchFamily="18" charset="0"/>
              </a:rPr>
              <a:t>(1TeV – 10TeV )</a:t>
            </a:r>
            <a:endParaRPr kumimoji="1" lang="ko-KR" altLang="en-US" sz="800">
              <a:latin typeface="Times New Roman" panose="02020603050405020304" pitchFamily="18" charset="0"/>
              <a:cs typeface="Times New Roman" panose="02020603050405020304" pitchFamily="18" charset="0"/>
            </a:endParaRPr>
          </a:p>
        </p:txBody>
      </p:sp>
      <p:sp>
        <p:nvSpPr>
          <p:cNvPr id="63" name="TextBox 62">
            <a:extLst>
              <a:ext uri="{FF2B5EF4-FFF2-40B4-BE49-F238E27FC236}">
                <a16:creationId xmlns:a16="http://schemas.microsoft.com/office/drawing/2014/main" id="{640A4C40-5D33-4312-37C8-D401FE24089F}"/>
              </a:ext>
            </a:extLst>
          </p:cNvPr>
          <p:cNvSpPr txBox="1"/>
          <p:nvPr/>
        </p:nvSpPr>
        <p:spPr>
          <a:xfrm>
            <a:off x="10215747" y="2125931"/>
            <a:ext cx="1334020" cy="338554"/>
          </a:xfrm>
          <a:prstGeom prst="rect">
            <a:avLst/>
          </a:prstGeom>
          <a:noFill/>
        </p:spPr>
        <p:txBody>
          <a:bodyPr wrap="none" rtlCol="0">
            <a:spAutoFit/>
          </a:bodyPr>
          <a:lstStyle/>
          <a:p>
            <a:r>
              <a:rPr kumimoji="1" lang="en-US" altLang="ko-KR" sz="800">
                <a:latin typeface="Times New Roman" panose="02020603050405020304" pitchFamily="18" charset="0"/>
                <a:cs typeface="Times New Roman" panose="02020603050405020304" pitchFamily="18" charset="0"/>
              </a:rPr>
              <a:t>Radial profile of  brightness</a:t>
            </a:r>
          </a:p>
          <a:p>
            <a:r>
              <a:rPr kumimoji="1" lang="en-US" altLang="ko-KR" sz="800">
                <a:latin typeface="Times New Roman" panose="02020603050405020304" pitchFamily="18" charset="0"/>
                <a:cs typeface="Times New Roman" panose="02020603050405020304" pitchFamily="18" charset="0"/>
              </a:rPr>
              <a:t>(100TeV – 1PeV )</a:t>
            </a:r>
            <a:endParaRPr kumimoji="1" lang="ko-KR" altLang="en-US" sz="800">
              <a:latin typeface="Times New Roman" panose="02020603050405020304" pitchFamily="18" charset="0"/>
              <a:cs typeface="Times New Roman" panose="02020603050405020304" pitchFamily="18" charset="0"/>
            </a:endParaRPr>
          </a:p>
        </p:txBody>
      </p:sp>
      <p:grpSp>
        <p:nvGrpSpPr>
          <p:cNvPr id="40" name="그룹 39">
            <a:extLst>
              <a:ext uri="{FF2B5EF4-FFF2-40B4-BE49-F238E27FC236}">
                <a16:creationId xmlns:a16="http://schemas.microsoft.com/office/drawing/2014/main" id="{67F7A6B8-A2F1-47C4-BECB-68EBC05B6195}"/>
              </a:ext>
            </a:extLst>
          </p:cNvPr>
          <p:cNvGrpSpPr/>
          <p:nvPr/>
        </p:nvGrpSpPr>
        <p:grpSpPr>
          <a:xfrm>
            <a:off x="107618" y="682625"/>
            <a:ext cx="3876318" cy="2884107"/>
            <a:chOff x="107618" y="682625"/>
            <a:chExt cx="3876318" cy="2884107"/>
          </a:xfrm>
        </p:grpSpPr>
        <p:pic>
          <p:nvPicPr>
            <p:cNvPr id="5" name="그림 4" descr="텍스트, 도표, 라인, 그래프이(가) 표시된 사진&#10;&#10;AI 생성 콘텐츠는 정확하지 않을 수 있습니다.">
              <a:extLst>
                <a:ext uri="{FF2B5EF4-FFF2-40B4-BE49-F238E27FC236}">
                  <a16:creationId xmlns:a16="http://schemas.microsoft.com/office/drawing/2014/main" id="{22E7618C-AB55-B6FA-6AD8-0ADC1B625234}"/>
                </a:ext>
              </a:extLst>
            </p:cNvPr>
            <p:cNvPicPr>
              <a:picLocks noChangeAspect="1"/>
            </p:cNvPicPr>
            <p:nvPr/>
          </p:nvPicPr>
          <p:blipFill>
            <a:blip r:embed="rId17"/>
            <a:stretch>
              <a:fillRect/>
            </a:stretch>
          </p:blipFill>
          <p:spPr>
            <a:xfrm>
              <a:off x="108848" y="2548730"/>
              <a:ext cx="1309512" cy="1018002"/>
            </a:xfrm>
            <a:prstGeom prst="rect">
              <a:avLst/>
            </a:prstGeom>
          </p:spPr>
        </p:pic>
        <p:pic>
          <p:nvPicPr>
            <p:cNvPr id="6" name="그림 5" descr="도표, 라인, 그래프이(가) 표시된 사진&#10;&#10;AI 생성 콘텐츠는 정확하지 않을 수 있습니다.">
              <a:extLst>
                <a:ext uri="{FF2B5EF4-FFF2-40B4-BE49-F238E27FC236}">
                  <a16:creationId xmlns:a16="http://schemas.microsoft.com/office/drawing/2014/main" id="{1D4999FB-3BD1-C3B3-4481-14790E1C9824}"/>
                </a:ext>
              </a:extLst>
            </p:cNvPr>
            <p:cNvPicPr>
              <a:picLocks noChangeAspect="1"/>
            </p:cNvPicPr>
            <p:nvPr/>
          </p:nvPicPr>
          <p:blipFill>
            <a:blip r:embed="rId18"/>
            <a:srcRect r="1328"/>
            <a:stretch>
              <a:fillRect/>
            </a:stretch>
          </p:blipFill>
          <p:spPr>
            <a:xfrm>
              <a:off x="1416156" y="2548730"/>
              <a:ext cx="1292119" cy="1018002"/>
            </a:xfrm>
            <a:prstGeom prst="rect">
              <a:avLst/>
            </a:prstGeom>
          </p:spPr>
        </p:pic>
        <p:pic>
          <p:nvPicPr>
            <p:cNvPr id="10" name="그림 9" descr="라인, 도표, 텍스트, 그래프이(가) 표시된 사진&#10;&#10;AI 생성 콘텐츠는 정확하지 않을 수 있습니다.">
              <a:extLst>
                <a:ext uri="{FF2B5EF4-FFF2-40B4-BE49-F238E27FC236}">
                  <a16:creationId xmlns:a16="http://schemas.microsoft.com/office/drawing/2014/main" id="{3AF6F048-2A80-1BAE-EE53-3E081D02B3CD}"/>
                </a:ext>
              </a:extLst>
            </p:cNvPr>
            <p:cNvPicPr>
              <a:picLocks noChangeAspect="1"/>
            </p:cNvPicPr>
            <p:nvPr/>
          </p:nvPicPr>
          <p:blipFill>
            <a:blip r:embed="rId19"/>
            <a:srcRect r="2611"/>
            <a:stretch>
              <a:fillRect/>
            </a:stretch>
          </p:blipFill>
          <p:spPr>
            <a:xfrm>
              <a:off x="2687083" y="2548730"/>
              <a:ext cx="1275317" cy="1018002"/>
            </a:xfrm>
            <a:prstGeom prst="rect">
              <a:avLst/>
            </a:prstGeom>
          </p:spPr>
        </p:pic>
        <p:pic>
          <p:nvPicPr>
            <p:cNvPr id="12" name="그림 11" descr="텍스트, 도표, 라인, 그래프이(가) 표시된 사진&#10;&#10;AI 생성 콘텐츠는 정확하지 않을 수 있습니다.">
              <a:extLst>
                <a:ext uri="{FF2B5EF4-FFF2-40B4-BE49-F238E27FC236}">
                  <a16:creationId xmlns:a16="http://schemas.microsoft.com/office/drawing/2014/main" id="{E19AD71D-C0EF-4050-67FD-7D1BDCD1EE9F}"/>
                </a:ext>
              </a:extLst>
            </p:cNvPr>
            <p:cNvPicPr>
              <a:picLocks noChangeAspect="1"/>
            </p:cNvPicPr>
            <p:nvPr/>
          </p:nvPicPr>
          <p:blipFill>
            <a:blip r:embed="rId20"/>
            <a:stretch>
              <a:fillRect/>
            </a:stretch>
          </p:blipFill>
          <p:spPr>
            <a:xfrm>
              <a:off x="107618" y="1622368"/>
              <a:ext cx="1332562" cy="933544"/>
            </a:xfrm>
            <a:prstGeom prst="rect">
              <a:avLst/>
            </a:prstGeom>
          </p:spPr>
        </p:pic>
        <p:pic>
          <p:nvPicPr>
            <p:cNvPr id="13" name="그림 12" descr="라인, 도표이(가) 표시된 사진&#10;&#10;AI 생성 콘텐츠는 정확하지 않을 수 있습니다.">
              <a:extLst>
                <a:ext uri="{FF2B5EF4-FFF2-40B4-BE49-F238E27FC236}">
                  <a16:creationId xmlns:a16="http://schemas.microsoft.com/office/drawing/2014/main" id="{E3C5F38A-9AEC-0615-ABCC-3325EA34BB3A}"/>
                </a:ext>
              </a:extLst>
            </p:cNvPr>
            <p:cNvPicPr>
              <a:picLocks noChangeAspect="1"/>
            </p:cNvPicPr>
            <p:nvPr/>
          </p:nvPicPr>
          <p:blipFill>
            <a:blip r:embed="rId21"/>
            <a:srcRect r="1882"/>
            <a:stretch>
              <a:fillRect/>
            </a:stretch>
          </p:blipFill>
          <p:spPr>
            <a:xfrm>
              <a:off x="1432661" y="1622368"/>
              <a:ext cx="1278789" cy="933544"/>
            </a:xfrm>
            <a:prstGeom prst="rect">
              <a:avLst/>
            </a:prstGeom>
          </p:spPr>
        </p:pic>
        <p:pic>
          <p:nvPicPr>
            <p:cNvPr id="14" name="그림 13" descr="라인, 도표, 텍스트, 그래프이(가) 표시된 사진&#10;&#10;AI 생성 콘텐츠는 정확하지 않을 수 있습니다.">
              <a:extLst>
                <a:ext uri="{FF2B5EF4-FFF2-40B4-BE49-F238E27FC236}">
                  <a16:creationId xmlns:a16="http://schemas.microsoft.com/office/drawing/2014/main" id="{7F0123AA-421B-FA32-A602-223BBCD1BD04}"/>
                </a:ext>
              </a:extLst>
            </p:cNvPr>
            <p:cNvPicPr>
              <a:picLocks noChangeAspect="1"/>
            </p:cNvPicPr>
            <p:nvPr/>
          </p:nvPicPr>
          <p:blipFill>
            <a:blip r:embed="rId22"/>
            <a:srcRect r="2487"/>
            <a:stretch>
              <a:fillRect/>
            </a:stretch>
          </p:blipFill>
          <p:spPr>
            <a:xfrm>
              <a:off x="2696594" y="1625288"/>
              <a:ext cx="1265806" cy="929793"/>
            </a:xfrm>
            <a:prstGeom prst="rect">
              <a:avLst/>
            </a:prstGeom>
          </p:spPr>
        </p:pic>
        <p:sp>
          <p:nvSpPr>
            <p:cNvPr id="18" name="TextBox 17">
              <a:extLst>
                <a:ext uri="{FF2B5EF4-FFF2-40B4-BE49-F238E27FC236}">
                  <a16:creationId xmlns:a16="http://schemas.microsoft.com/office/drawing/2014/main" id="{7542F78D-9B89-493A-378A-9726E2F9B855}"/>
                </a:ext>
              </a:extLst>
            </p:cNvPr>
            <p:cNvSpPr txBox="1"/>
            <p:nvPr/>
          </p:nvSpPr>
          <p:spPr>
            <a:xfrm>
              <a:off x="830154" y="1671810"/>
              <a:ext cx="623889" cy="215444"/>
            </a:xfrm>
            <a:prstGeom prst="rect">
              <a:avLst/>
            </a:prstGeom>
            <a:noFill/>
          </p:spPr>
          <p:txBody>
            <a:bodyPr wrap="none" rtlCol="0">
              <a:spAutoFit/>
            </a:bodyPr>
            <a:lstStyle/>
            <a:p>
              <a:r>
                <a:rPr kumimoji="1" lang="en-US" altLang="ko-KR" sz="800" dirty="0">
                  <a:latin typeface="Times New Roman" panose="02020603050405020304" pitchFamily="18" charset="0"/>
                  <a:cs typeface="Times New Roman" panose="02020603050405020304" pitchFamily="18" charset="0"/>
                </a:rPr>
                <a:t>G54.1+0.3</a:t>
              </a:r>
              <a:endParaRPr kumimoji="1" lang="ko-KR" altLang="en-US" sz="800"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B517A7D9-8D2B-3615-F81E-D838D1D6527F}"/>
                </a:ext>
              </a:extLst>
            </p:cNvPr>
            <p:cNvSpPr txBox="1"/>
            <p:nvPr/>
          </p:nvSpPr>
          <p:spPr>
            <a:xfrm>
              <a:off x="957189" y="2598282"/>
              <a:ext cx="492651" cy="215444"/>
            </a:xfrm>
            <a:prstGeom prst="rect">
              <a:avLst/>
            </a:prstGeom>
            <a:noFill/>
          </p:spPr>
          <p:txBody>
            <a:bodyPr wrap="square" rtlCol="0">
              <a:spAutoFit/>
            </a:bodyPr>
            <a:lstStyle/>
            <a:p>
              <a:r>
                <a:rPr kumimoji="1" lang="en-US" altLang="ko-KR" sz="800" dirty="0">
                  <a:latin typeface="Times New Roman" panose="02020603050405020304" pitchFamily="18" charset="0"/>
                  <a:cs typeface="Times New Roman" panose="02020603050405020304" pitchFamily="18" charset="0"/>
                </a:rPr>
                <a:t>Kes 75</a:t>
              </a:r>
              <a:endParaRPr kumimoji="1" lang="ko-KR" altLang="en-US" sz="800" dirty="0">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2322E7F9-4CE3-5B96-6EB4-2940DDD9B5A4}"/>
                </a:ext>
              </a:extLst>
            </p:cNvPr>
            <p:cNvSpPr txBox="1"/>
            <p:nvPr/>
          </p:nvSpPr>
          <p:spPr>
            <a:xfrm>
              <a:off x="1819916" y="1620838"/>
              <a:ext cx="723275" cy="215444"/>
            </a:xfrm>
            <a:prstGeom prst="rect">
              <a:avLst/>
            </a:prstGeom>
            <a:noFill/>
          </p:spPr>
          <p:txBody>
            <a:bodyPr wrap="none" rtlCol="0">
              <a:spAutoFit/>
            </a:bodyPr>
            <a:lstStyle/>
            <a:p>
              <a:r>
                <a:rPr kumimoji="1" lang="en-US" altLang="ko-KR" sz="800" dirty="0">
                  <a:latin typeface="Times New Roman" panose="02020603050405020304" pitchFamily="18" charset="0"/>
                  <a:cs typeface="Times New Roman" panose="02020603050405020304" pitchFamily="18" charset="0"/>
                </a:rPr>
                <a:t>photon index</a:t>
              </a:r>
              <a:endParaRPr kumimoji="1" lang="ko-KR" altLang="en-US" sz="800" dirty="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DF15D308-E480-1ABF-CC87-0464793DBBEC}"/>
                </a:ext>
              </a:extLst>
            </p:cNvPr>
            <p:cNvSpPr txBox="1"/>
            <p:nvPr/>
          </p:nvSpPr>
          <p:spPr>
            <a:xfrm>
              <a:off x="3058683" y="1630197"/>
              <a:ext cx="925253" cy="215444"/>
            </a:xfrm>
            <a:prstGeom prst="rect">
              <a:avLst/>
            </a:prstGeom>
            <a:noFill/>
          </p:spPr>
          <p:txBody>
            <a:bodyPr wrap="none" rtlCol="0">
              <a:spAutoFit/>
            </a:bodyPr>
            <a:lstStyle/>
            <a:p>
              <a:r>
                <a:rPr kumimoji="1" lang="en-US" altLang="ko-KR" sz="800" dirty="0">
                  <a:latin typeface="Times New Roman" panose="02020603050405020304" pitchFamily="18" charset="0"/>
                  <a:cs typeface="Times New Roman" panose="02020603050405020304" pitchFamily="18" charset="0"/>
                </a:rPr>
                <a:t>surface brightness</a:t>
              </a:r>
              <a:endParaRPr kumimoji="1" lang="ko-KR" altLang="en-US" sz="800" dirty="0">
                <a:latin typeface="Times New Roman" panose="02020603050405020304" pitchFamily="18" charset="0"/>
                <a:cs typeface="Times New Roman" panose="02020603050405020304" pitchFamily="18" charset="0"/>
              </a:endParaRPr>
            </a:p>
          </p:txBody>
        </p:sp>
        <p:pic>
          <p:nvPicPr>
            <p:cNvPr id="20" name="그림 19" descr="텍스트, 도표, 라인, 그래프이(가) 표시된 사진&#10;&#10;AI 생성 콘텐츠는 정확하지 않을 수 있습니다.">
              <a:extLst>
                <a:ext uri="{FF2B5EF4-FFF2-40B4-BE49-F238E27FC236}">
                  <a16:creationId xmlns:a16="http://schemas.microsoft.com/office/drawing/2014/main" id="{1533C6F8-6D2F-652E-A1A9-2539FB59A23C}"/>
                </a:ext>
              </a:extLst>
            </p:cNvPr>
            <p:cNvPicPr>
              <a:picLocks noChangeAspect="1"/>
            </p:cNvPicPr>
            <p:nvPr/>
          </p:nvPicPr>
          <p:blipFill>
            <a:blip r:embed="rId23"/>
            <a:stretch>
              <a:fillRect/>
            </a:stretch>
          </p:blipFill>
          <p:spPr>
            <a:xfrm>
              <a:off x="107951" y="683192"/>
              <a:ext cx="1285874" cy="969532"/>
            </a:xfrm>
            <a:prstGeom prst="rect">
              <a:avLst/>
            </a:prstGeom>
          </p:spPr>
        </p:pic>
        <p:pic>
          <p:nvPicPr>
            <p:cNvPr id="21" name="그림 20" descr="라인, 도표, 텍스트, 스크린샷이(가) 표시된 사진&#10;&#10;AI 생성 콘텐츠는 정확하지 않을 수 있습니다.">
              <a:extLst>
                <a:ext uri="{FF2B5EF4-FFF2-40B4-BE49-F238E27FC236}">
                  <a16:creationId xmlns:a16="http://schemas.microsoft.com/office/drawing/2014/main" id="{95899232-01DE-2BEA-928A-8F5D0074091E}"/>
                </a:ext>
              </a:extLst>
            </p:cNvPr>
            <p:cNvPicPr>
              <a:picLocks noChangeAspect="1"/>
            </p:cNvPicPr>
            <p:nvPr/>
          </p:nvPicPr>
          <p:blipFill>
            <a:blip r:embed="rId24"/>
            <a:stretch>
              <a:fillRect/>
            </a:stretch>
          </p:blipFill>
          <p:spPr>
            <a:xfrm>
              <a:off x="1390650" y="682625"/>
              <a:ext cx="1319971" cy="955675"/>
            </a:xfrm>
            <a:prstGeom prst="rect">
              <a:avLst/>
            </a:prstGeom>
          </p:spPr>
        </p:pic>
        <p:pic>
          <p:nvPicPr>
            <p:cNvPr id="38" name="그림 37" descr="텍스트, 라인, 도표, 그래프이(가) 표시된 사진&#10;&#10;AI 생성 콘텐츠는 정확하지 않을 수 있습니다.">
              <a:extLst>
                <a:ext uri="{FF2B5EF4-FFF2-40B4-BE49-F238E27FC236}">
                  <a16:creationId xmlns:a16="http://schemas.microsoft.com/office/drawing/2014/main" id="{3EC3BBE7-7456-87FC-9E5B-ECADDA13BBE6}"/>
                </a:ext>
              </a:extLst>
            </p:cNvPr>
            <p:cNvPicPr>
              <a:picLocks noChangeAspect="1"/>
            </p:cNvPicPr>
            <p:nvPr/>
          </p:nvPicPr>
          <p:blipFill>
            <a:blip r:embed="rId25"/>
            <a:srcRect r="-106"/>
            <a:stretch>
              <a:fillRect/>
            </a:stretch>
          </p:blipFill>
          <p:spPr>
            <a:xfrm>
              <a:off x="2711450" y="684184"/>
              <a:ext cx="1254125" cy="944592"/>
            </a:xfrm>
            <a:prstGeom prst="rect">
              <a:avLst/>
            </a:prstGeom>
          </p:spPr>
        </p:pic>
        <p:sp>
          <p:nvSpPr>
            <p:cNvPr id="39" name="TextBox 38">
              <a:extLst>
                <a:ext uri="{FF2B5EF4-FFF2-40B4-BE49-F238E27FC236}">
                  <a16:creationId xmlns:a16="http://schemas.microsoft.com/office/drawing/2014/main" id="{D1FA7330-0F1A-AD28-EE73-26B0A14D0894}"/>
                </a:ext>
              </a:extLst>
            </p:cNvPr>
            <p:cNvSpPr txBox="1"/>
            <p:nvPr/>
          </p:nvSpPr>
          <p:spPr>
            <a:xfrm>
              <a:off x="886346" y="716366"/>
              <a:ext cx="433132" cy="215444"/>
            </a:xfrm>
            <a:prstGeom prst="rect">
              <a:avLst/>
            </a:prstGeom>
            <a:noFill/>
          </p:spPr>
          <p:txBody>
            <a:bodyPr wrap="none" rtlCol="0">
              <a:spAutoFit/>
            </a:bodyPr>
            <a:lstStyle/>
            <a:p>
              <a:r>
                <a:rPr kumimoji="1" lang="en-US" altLang="ko-KR" sz="800" dirty="0">
                  <a:latin typeface="Times New Roman" panose="02020603050405020304" pitchFamily="18" charset="0"/>
                  <a:cs typeface="Times New Roman" panose="02020603050405020304" pitchFamily="18" charset="0"/>
                </a:rPr>
                <a:t>3C 58</a:t>
              </a:r>
              <a:endParaRPr kumimoji="1" lang="ko-KR" altLang="en-US" sz="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691210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CB000-1DEF-18B0-0D2C-1E6CED6EE6C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C02EC0B-1ADE-7E61-C38A-8E6FCFA53F21}"/>
              </a:ext>
            </a:extLst>
          </p:cNvPr>
          <p:cNvSpPr txBox="1"/>
          <p:nvPr/>
        </p:nvSpPr>
        <p:spPr>
          <a:xfrm>
            <a:off x="197594" y="42412"/>
            <a:ext cx="11887313" cy="646331"/>
          </a:xfrm>
          <a:prstGeom prst="rect">
            <a:avLst/>
          </a:prstGeom>
          <a:noFill/>
        </p:spPr>
        <p:txBody>
          <a:bodyPr wrap="square">
            <a:spAutoFit/>
          </a:bodyPr>
          <a:lstStyle/>
          <a:p>
            <a:r>
              <a:rPr lang="en-US" altLang="ko-KR" sz="3600" b="1" dirty="0">
                <a:solidFill>
                  <a:srgbClr val="FFC000"/>
                </a:solidFill>
              </a:rPr>
              <a:t>Multi-zone</a:t>
            </a:r>
            <a:r>
              <a:rPr lang="ko-KR" altLang="en-US" sz="3600" b="1" dirty="0">
                <a:solidFill>
                  <a:srgbClr val="FFC000"/>
                </a:solidFill>
              </a:rPr>
              <a:t> </a:t>
            </a:r>
            <a:r>
              <a:rPr lang="en-US" altLang="ko-KR" sz="3600" b="1" dirty="0">
                <a:solidFill>
                  <a:srgbClr val="FFC000"/>
                </a:solidFill>
              </a:rPr>
              <a:t>model:</a:t>
            </a:r>
            <a:r>
              <a:rPr lang="ko-KR" altLang="en-US" sz="3600" b="1" dirty="0">
                <a:solidFill>
                  <a:srgbClr val="FFC000"/>
                </a:solidFill>
              </a:rPr>
              <a:t> </a:t>
            </a:r>
            <a:r>
              <a:rPr lang="en-US" altLang="ko-KR" sz="3600" b="1" dirty="0">
                <a:solidFill>
                  <a:srgbClr val="FFC000"/>
                </a:solidFill>
              </a:rPr>
              <a:t>I</a:t>
            </a:r>
            <a:r>
              <a:rPr lang="en-US" altLang="ko-KR" sz="3600" b="1" dirty="0">
                <a:solidFill>
                  <a:srgbClr val="FFC000"/>
                </a:solidFill>
                <a:latin typeface="맑은 고딕" panose="020B0503020000020004" pitchFamily="50" charset="-127"/>
                <a:cs typeface="Times New Roman" panose="02020603050405020304" pitchFamily="18" charset="0"/>
              </a:rPr>
              <a:t>ncorporating evolutionary effects</a:t>
            </a:r>
            <a:endParaRPr lang="ko-KR" altLang="en-US" sz="3600" b="1" dirty="0">
              <a:solidFill>
                <a:srgbClr val="FFC000"/>
              </a:solidFil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C21C2BD-1E85-F413-E0B2-444D89B5978B}"/>
                  </a:ext>
                </a:extLst>
              </p:cNvPr>
              <p:cNvSpPr txBox="1"/>
              <p:nvPr/>
            </p:nvSpPr>
            <p:spPr>
              <a:xfrm>
                <a:off x="53341" y="624960"/>
                <a:ext cx="9140086" cy="5714962"/>
              </a:xfrm>
              <a:prstGeom prst="rect">
                <a:avLst/>
              </a:prstGeom>
              <a:noFill/>
            </p:spPr>
            <p:txBody>
              <a:bodyPr wrap="square" rtlCol="0">
                <a:spAutoFit/>
              </a:bodyPr>
              <a:lstStyle/>
              <a:p>
                <a:pPr marL="571500" indent="-571500">
                  <a:buFont typeface="Arial" panose="020B0604020202020204" pitchFamily="34" charset="0"/>
                  <a:buChar char="•"/>
                </a:pPr>
                <a:r>
                  <a:rPr lang="en-US" altLang="ko-KR" sz="2800" b="1">
                    <a:solidFill>
                      <a:schemeClr val="bg1">
                        <a:lumMod val="95000"/>
                      </a:schemeClr>
                    </a:solidFill>
                  </a:rPr>
                  <a:t>Evolutionary PWN models (Gelfand et al. 2009, Bandiera et al. 2023) successfully compute time variations of PWN sizes, magnetic fields, particle distribution, and ..</a:t>
                </a:r>
              </a:p>
              <a:p>
                <a:pPr marL="571500" indent="-571500">
                  <a:buFont typeface="Arial" panose="020B0604020202020204" pitchFamily="34" charset="0"/>
                  <a:buChar char="•"/>
                </a:pPr>
                <a:endParaRPr lang="en-US" altLang="ko-KR" sz="2800" b="1">
                  <a:solidFill>
                    <a:schemeClr val="bg1">
                      <a:lumMod val="95000"/>
                    </a:schemeClr>
                  </a:solidFill>
                </a:endParaRPr>
              </a:p>
              <a:p>
                <a:pPr marL="571500" indent="-571500">
                  <a:buFont typeface="Arial" panose="020B0604020202020204" pitchFamily="34" charset="0"/>
                  <a:buChar char="•"/>
                </a:pPr>
                <a:r>
                  <a:rPr lang="en-US" altLang="ko-KR" sz="2800" b="1" dirty="0">
                    <a:solidFill>
                      <a:schemeClr val="bg1">
                        <a:lumMod val="95000"/>
                      </a:schemeClr>
                    </a:solidFill>
                  </a:rPr>
                  <a:t>We approximate the model computations </a:t>
                </a:r>
                <a:r>
                  <a:rPr lang="en-US" altLang="ko-KR" sz="2800" b="1">
                    <a:solidFill>
                      <a:schemeClr val="bg1">
                        <a:lumMod val="95000"/>
                      </a:schemeClr>
                    </a:solidFill>
                  </a:rPr>
                  <a:t>for </a:t>
                </a:r>
                <a14:m>
                  <m:oMath xmlns:m="http://schemas.openxmlformats.org/officeDocument/2006/math">
                    <m:sSub>
                      <m:sSubPr>
                        <m:ctrlPr>
                          <a:rPr lang="en-US" altLang="ko-KR" sz="2800" b="1" i="1" smtClean="0">
                            <a:solidFill>
                              <a:schemeClr val="bg1">
                                <a:lumMod val="95000"/>
                              </a:schemeClr>
                            </a:solidFill>
                            <a:latin typeface="Cambria Math" panose="02040503050406030204" pitchFamily="18" charset="0"/>
                          </a:rPr>
                        </m:ctrlPr>
                      </m:sSubPr>
                      <m:e>
                        <m:r>
                          <a:rPr lang="en-US" altLang="ko-KR" sz="2800" b="1" i="1" smtClean="0">
                            <a:solidFill>
                              <a:schemeClr val="bg1">
                                <a:lumMod val="95000"/>
                              </a:schemeClr>
                            </a:solidFill>
                            <a:latin typeface="Cambria Math" panose="02040503050406030204" pitchFamily="18" charset="0"/>
                          </a:rPr>
                          <m:t>𝑹</m:t>
                        </m:r>
                      </m:e>
                      <m:sub>
                        <m:r>
                          <a:rPr lang="en-US" altLang="ko-KR" sz="2800" b="1" i="1" smtClean="0">
                            <a:solidFill>
                              <a:schemeClr val="bg1">
                                <a:lumMod val="95000"/>
                              </a:schemeClr>
                            </a:solidFill>
                            <a:latin typeface="Cambria Math" panose="02040503050406030204" pitchFamily="18" charset="0"/>
                          </a:rPr>
                          <m:t>𝒑𝒘𝒏</m:t>
                        </m:r>
                      </m:sub>
                    </m:sSub>
                    <m:d>
                      <m:dPr>
                        <m:ctrlPr>
                          <a:rPr lang="en-US" altLang="ko-KR" sz="2800" b="1" i="1" smtClean="0">
                            <a:solidFill>
                              <a:schemeClr val="bg1">
                                <a:lumMod val="95000"/>
                              </a:schemeClr>
                            </a:solidFill>
                            <a:latin typeface="Cambria Math" panose="02040503050406030204" pitchFamily="18" charset="0"/>
                          </a:rPr>
                        </m:ctrlPr>
                      </m:dPr>
                      <m:e>
                        <m:r>
                          <a:rPr lang="en-US" altLang="ko-KR" sz="2800" b="1" i="1" smtClean="0">
                            <a:solidFill>
                              <a:schemeClr val="bg1">
                                <a:lumMod val="95000"/>
                              </a:schemeClr>
                            </a:solidFill>
                            <a:latin typeface="Cambria Math" panose="02040503050406030204" pitchFamily="18" charset="0"/>
                          </a:rPr>
                          <m:t>𝒕</m:t>
                        </m:r>
                      </m:e>
                    </m:d>
                  </m:oMath>
                </a14:m>
                <a:r>
                  <a:rPr lang="en-US" altLang="ko-KR" sz="2800" b="1" dirty="0">
                    <a:solidFill>
                      <a:schemeClr val="bg1">
                        <a:lumMod val="95000"/>
                      </a:schemeClr>
                    </a:solidFill>
                  </a:rPr>
                  <a:t> and </a:t>
                </a:r>
                <a14:m>
                  <m:oMath xmlns:m="http://schemas.openxmlformats.org/officeDocument/2006/math">
                    <m:sSub>
                      <m:sSubPr>
                        <m:ctrlPr>
                          <a:rPr lang="en-US" altLang="ko-KR" sz="2800" b="1" i="1" smtClean="0">
                            <a:solidFill>
                              <a:schemeClr val="bg1">
                                <a:lumMod val="95000"/>
                              </a:schemeClr>
                            </a:solidFill>
                            <a:latin typeface="Cambria Math" panose="02040503050406030204" pitchFamily="18" charset="0"/>
                          </a:rPr>
                        </m:ctrlPr>
                      </m:sSubPr>
                      <m:e>
                        <m:r>
                          <a:rPr lang="en-US" altLang="ko-KR" sz="2800" b="1" i="1" smtClean="0">
                            <a:solidFill>
                              <a:schemeClr val="bg1">
                                <a:lumMod val="95000"/>
                              </a:schemeClr>
                            </a:solidFill>
                            <a:latin typeface="Cambria Math" panose="02040503050406030204" pitchFamily="18" charset="0"/>
                          </a:rPr>
                          <m:t>𝑹</m:t>
                        </m:r>
                      </m:e>
                      <m:sub>
                        <m:r>
                          <a:rPr lang="en-US" altLang="ko-KR" sz="2800" b="1" i="1" smtClean="0">
                            <a:solidFill>
                              <a:schemeClr val="bg1">
                                <a:lumMod val="95000"/>
                              </a:schemeClr>
                            </a:solidFill>
                            <a:latin typeface="Cambria Math" panose="02040503050406030204" pitchFamily="18" charset="0"/>
                          </a:rPr>
                          <m:t>𝑻𝑺</m:t>
                        </m:r>
                      </m:sub>
                    </m:sSub>
                    <m:d>
                      <m:dPr>
                        <m:ctrlPr>
                          <a:rPr lang="en-US" altLang="ko-KR" sz="2800" b="1" i="1" smtClean="0">
                            <a:solidFill>
                              <a:schemeClr val="bg1">
                                <a:lumMod val="95000"/>
                              </a:schemeClr>
                            </a:solidFill>
                            <a:latin typeface="Cambria Math" panose="02040503050406030204" pitchFamily="18" charset="0"/>
                          </a:rPr>
                        </m:ctrlPr>
                      </m:dPr>
                      <m:e>
                        <m:r>
                          <a:rPr lang="en-US" altLang="ko-KR" sz="2800" b="1" i="1" smtClean="0">
                            <a:solidFill>
                              <a:schemeClr val="bg1">
                                <a:lumMod val="95000"/>
                              </a:schemeClr>
                            </a:solidFill>
                            <a:latin typeface="Cambria Math" panose="02040503050406030204" pitchFamily="18" charset="0"/>
                          </a:rPr>
                          <m:t>𝒕</m:t>
                        </m:r>
                      </m:e>
                    </m:d>
                  </m:oMath>
                </a14:m>
                <a:r>
                  <a:rPr lang="en-US" altLang="ko-KR" sz="2800" b="1" dirty="0">
                    <a:solidFill>
                      <a:schemeClr val="bg1">
                        <a:lumMod val="95000"/>
                      </a:schemeClr>
                    </a:solidFill>
                  </a:rPr>
                  <a:t> with analytic functions: </a:t>
                </a:r>
                <a14:m>
                  <m:oMath xmlns:m="http://schemas.openxmlformats.org/officeDocument/2006/math">
                    <m:sSub>
                      <m:sSubPr>
                        <m:ctrlPr>
                          <a:rPr lang="en-US" altLang="ko-KR" sz="2800" b="1" i="1" smtClean="0">
                            <a:solidFill>
                              <a:schemeClr val="bg1">
                                <a:lumMod val="95000"/>
                              </a:schemeClr>
                            </a:solidFill>
                            <a:latin typeface="Cambria Math" panose="02040503050406030204" pitchFamily="18" charset="0"/>
                          </a:rPr>
                        </m:ctrlPr>
                      </m:sSubPr>
                      <m:e>
                        <m:r>
                          <a:rPr lang="en-US" altLang="ko-KR" sz="2800" b="1" i="1" smtClean="0">
                            <a:solidFill>
                              <a:schemeClr val="bg1">
                                <a:lumMod val="95000"/>
                              </a:schemeClr>
                            </a:solidFill>
                            <a:latin typeface="Cambria Math" panose="02040503050406030204" pitchFamily="18" charset="0"/>
                          </a:rPr>
                          <m:t>𝑹</m:t>
                        </m:r>
                      </m:e>
                      <m:sub>
                        <m:r>
                          <a:rPr lang="en-US" altLang="ko-KR" sz="2800" b="1" i="1" smtClean="0">
                            <a:solidFill>
                              <a:schemeClr val="bg1">
                                <a:lumMod val="95000"/>
                              </a:schemeClr>
                            </a:solidFill>
                            <a:latin typeface="Cambria Math" panose="02040503050406030204" pitchFamily="18" charset="0"/>
                          </a:rPr>
                          <m:t>𝒑𝒘𝒏</m:t>
                        </m:r>
                      </m:sub>
                    </m:sSub>
                    <m:d>
                      <m:dPr>
                        <m:ctrlPr>
                          <a:rPr lang="en-US" altLang="ko-KR" sz="2800" b="1" i="1" smtClean="0">
                            <a:solidFill>
                              <a:schemeClr val="bg1">
                                <a:lumMod val="95000"/>
                              </a:schemeClr>
                            </a:solidFill>
                            <a:latin typeface="Cambria Math" panose="02040503050406030204" pitchFamily="18" charset="0"/>
                          </a:rPr>
                        </m:ctrlPr>
                      </m:dPr>
                      <m:e>
                        <m:r>
                          <a:rPr lang="en-US" altLang="ko-KR" sz="2800" b="1" i="1" smtClean="0">
                            <a:solidFill>
                              <a:schemeClr val="bg1">
                                <a:lumMod val="95000"/>
                              </a:schemeClr>
                            </a:solidFill>
                            <a:latin typeface="Cambria Math" panose="02040503050406030204" pitchFamily="18" charset="0"/>
                          </a:rPr>
                          <m:t>𝒕</m:t>
                        </m:r>
                      </m:e>
                    </m:d>
                    <m:r>
                      <a:rPr lang="en-US" altLang="ko-KR" sz="2800" b="1" i="1" smtClean="0">
                        <a:solidFill>
                          <a:schemeClr val="bg1">
                            <a:lumMod val="95000"/>
                          </a:schemeClr>
                        </a:solidFill>
                        <a:latin typeface="Cambria Math" panose="02040503050406030204" pitchFamily="18" charset="0"/>
                      </a:rPr>
                      <m:t>~</m:t>
                    </m:r>
                    <m:sSup>
                      <m:sSupPr>
                        <m:ctrlPr>
                          <a:rPr lang="en-US" altLang="ko-KR" sz="2800" b="1" i="1" smtClean="0">
                            <a:solidFill>
                              <a:schemeClr val="bg1">
                                <a:lumMod val="95000"/>
                              </a:schemeClr>
                            </a:solidFill>
                            <a:latin typeface="Cambria Math" panose="02040503050406030204" pitchFamily="18" charset="0"/>
                          </a:rPr>
                        </m:ctrlPr>
                      </m:sSupPr>
                      <m:e>
                        <m:r>
                          <a:rPr lang="en-US" altLang="ko-KR" sz="2800" b="1" i="1" smtClean="0">
                            <a:solidFill>
                              <a:schemeClr val="bg1">
                                <a:lumMod val="95000"/>
                              </a:schemeClr>
                            </a:solidFill>
                            <a:latin typeface="Cambria Math" panose="02040503050406030204" pitchFamily="18" charset="0"/>
                          </a:rPr>
                          <m:t>𝒕</m:t>
                        </m:r>
                      </m:e>
                      <m:sup>
                        <m:r>
                          <a:rPr lang="en-US" altLang="ko-KR" sz="2800" b="1" i="1" smtClean="0">
                            <a:solidFill>
                              <a:schemeClr val="bg1">
                                <a:lumMod val="95000"/>
                              </a:schemeClr>
                            </a:solidFill>
                            <a:latin typeface="Cambria Math" panose="02040503050406030204" pitchFamily="18" charset="0"/>
                          </a:rPr>
                          <m:t>𝟏</m:t>
                        </m:r>
                        <m:r>
                          <a:rPr lang="en-US" altLang="ko-KR" sz="2800" b="1" i="1" smtClean="0">
                            <a:solidFill>
                              <a:schemeClr val="bg1">
                                <a:lumMod val="95000"/>
                              </a:schemeClr>
                            </a:solidFill>
                            <a:latin typeface="Cambria Math" panose="02040503050406030204" pitchFamily="18" charset="0"/>
                          </a:rPr>
                          <m:t>.</m:t>
                        </m:r>
                        <m:r>
                          <a:rPr lang="en-US" altLang="ko-KR" sz="2800" b="1" i="1" smtClean="0">
                            <a:solidFill>
                              <a:schemeClr val="bg1">
                                <a:lumMod val="95000"/>
                              </a:schemeClr>
                            </a:solidFill>
                            <a:latin typeface="Cambria Math" panose="02040503050406030204" pitchFamily="18" charset="0"/>
                          </a:rPr>
                          <m:t>𝟏</m:t>
                        </m:r>
                      </m:sup>
                    </m:sSup>
                  </m:oMath>
                </a14:m>
                <a:r>
                  <a:rPr lang="en-US" altLang="ko-KR" sz="2800" b="1" dirty="0">
                    <a:solidFill>
                      <a:schemeClr val="bg1">
                        <a:lumMod val="95000"/>
                      </a:schemeClr>
                    </a:solidFill>
                  </a:rPr>
                  <a:t> and </a:t>
                </a:r>
                <a14:m>
                  <m:oMath xmlns:m="http://schemas.openxmlformats.org/officeDocument/2006/math">
                    <m:sSub>
                      <m:sSubPr>
                        <m:ctrlPr>
                          <a:rPr lang="en-US" altLang="ko-KR" sz="2800" b="1" i="1" smtClean="0">
                            <a:solidFill>
                              <a:schemeClr val="bg1">
                                <a:lumMod val="95000"/>
                              </a:schemeClr>
                            </a:solidFill>
                            <a:latin typeface="Cambria Math" panose="02040503050406030204" pitchFamily="18" charset="0"/>
                          </a:rPr>
                        </m:ctrlPr>
                      </m:sSubPr>
                      <m:e>
                        <m:r>
                          <a:rPr lang="en-US" altLang="ko-KR" sz="2800" b="1" i="1" smtClean="0">
                            <a:solidFill>
                              <a:schemeClr val="bg1">
                                <a:lumMod val="95000"/>
                              </a:schemeClr>
                            </a:solidFill>
                            <a:latin typeface="Cambria Math" panose="02040503050406030204" pitchFamily="18" charset="0"/>
                          </a:rPr>
                          <m:t>𝑹</m:t>
                        </m:r>
                      </m:e>
                      <m:sub>
                        <m:r>
                          <a:rPr lang="en-US" altLang="ko-KR" sz="2800" b="1" i="1" smtClean="0">
                            <a:solidFill>
                              <a:schemeClr val="bg1">
                                <a:lumMod val="95000"/>
                              </a:schemeClr>
                            </a:solidFill>
                            <a:latin typeface="Cambria Math" panose="02040503050406030204" pitchFamily="18" charset="0"/>
                          </a:rPr>
                          <m:t>𝑻𝑺</m:t>
                        </m:r>
                      </m:sub>
                    </m:sSub>
                    <m:r>
                      <a:rPr lang="en-US" altLang="ko-KR" sz="2800" b="1" i="1" smtClean="0">
                        <a:solidFill>
                          <a:schemeClr val="bg1">
                            <a:lumMod val="95000"/>
                          </a:schemeClr>
                        </a:solidFill>
                        <a:latin typeface="Cambria Math" panose="02040503050406030204" pitchFamily="18" charset="0"/>
                      </a:rPr>
                      <m:t>~</m:t>
                    </m:r>
                    <m:r>
                      <a:rPr lang="en-US" altLang="ko-KR" sz="2800" b="1" i="1" smtClean="0">
                        <a:solidFill>
                          <a:schemeClr val="bg1">
                            <a:lumMod val="95000"/>
                          </a:schemeClr>
                        </a:solidFill>
                        <a:latin typeface="Cambria Math" panose="02040503050406030204" pitchFamily="18" charset="0"/>
                      </a:rPr>
                      <m:t>𝟎</m:t>
                    </m:r>
                    <m:r>
                      <a:rPr lang="en-US" altLang="ko-KR" sz="2800" b="1" i="1" smtClean="0">
                        <a:solidFill>
                          <a:schemeClr val="bg1">
                            <a:lumMod val="95000"/>
                          </a:schemeClr>
                        </a:solidFill>
                        <a:latin typeface="Cambria Math" panose="02040503050406030204" pitchFamily="18" charset="0"/>
                      </a:rPr>
                      <m:t>.</m:t>
                    </m:r>
                    <m:r>
                      <a:rPr lang="en-US" altLang="ko-KR" sz="2800" b="1" i="1" smtClean="0">
                        <a:solidFill>
                          <a:schemeClr val="bg1">
                            <a:lumMod val="95000"/>
                          </a:schemeClr>
                        </a:solidFill>
                        <a:latin typeface="Cambria Math" panose="02040503050406030204" pitchFamily="18" charset="0"/>
                      </a:rPr>
                      <m:t>𝟎𝟓</m:t>
                    </m:r>
                    <m:sSub>
                      <m:sSubPr>
                        <m:ctrlPr>
                          <a:rPr lang="en-US" altLang="ko-KR" sz="2800" b="1" i="1" smtClean="0">
                            <a:solidFill>
                              <a:schemeClr val="bg1">
                                <a:lumMod val="95000"/>
                              </a:schemeClr>
                            </a:solidFill>
                            <a:latin typeface="Cambria Math" panose="02040503050406030204" pitchFamily="18" charset="0"/>
                          </a:rPr>
                        </m:ctrlPr>
                      </m:sSubPr>
                      <m:e>
                        <m:r>
                          <a:rPr lang="en-US" altLang="ko-KR" sz="2800" b="1" i="1" smtClean="0">
                            <a:solidFill>
                              <a:schemeClr val="bg1">
                                <a:lumMod val="95000"/>
                              </a:schemeClr>
                            </a:solidFill>
                            <a:latin typeface="Cambria Math" panose="02040503050406030204" pitchFamily="18" charset="0"/>
                          </a:rPr>
                          <m:t>𝑹</m:t>
                        </m:r>
                      </m:e>
                      <m:sub>
                        <m:r>
                          <a:rPr lang="en-US" altLang="ko-KR" sz="2800" b="1" i="1" smtClean="0">
                            <a:solidFill>
                              <a:schemeClr val="bg1">
                                <a:lumMod val="95000"/>
                              </a:schemeClr>
                            </a:solidFill>
                            <a:latin typeface="Cambria Math" panose="02040503050406030204" pitchFamily="18" charset="0"/>
                          </a:rPr>
                          <m:t>𝒑𝒘𝒏</m:t>
                        </m:r>
                      </m:sub>
                    </m:sSub>
                  </m:oMath>
                </a14:m>
                <a:endParaRPr lang="en-US" altLang="ko-KR" sz="2800" b="1">
                  <a:solidFill>
                    <a:schemeClr val="bg1">
                      <a:lumMod val="95000"/>
                    </a:schemeClr>
                  </a:solidFill>
                </a:endParaRPr>
              </a:p>
              <a:p>
                <a:pPr marL="571500" indent="-571500">
                  <a:buFont typeface="Arial" panose="020B0604020202020204" pitchFamily="34" charset="0"/>
                  <a:buChar char="•"/>
                </a:pPr>
                <a:endParaRPr lang="en-US" altLang="ko-KR" sz="2800" b="1">
                  <a:solidFill>
                    <a:schemeClr val="bg1">
                      <a:lumMod val="95000"/>
                    </a:schemeClr>
                  </a:solidFill>
                </a:endParaRPr>
              </a:p>
              <a:p>
                <a:pPr marL="571500" indent="-571500">
                  <a:buFont typeface="Arial" panose="020B0604020202020204" pitchFamily="34" charset="0"/>
                  <a:buChar char="•"/>
                </a:pPr>
                <a:r>
                  <a:rPr lang="en-US" altLang="ko-KR" sz="2800" b="1" dirty="0">
                    <a:solidFill>
                      <a:schemeClr val="bg1">
                        <a:lumMod val="95000"/>
                      </a:schemeClr>
                    </a:solidFill>
                  </a:rPr>
                  <a:t>Additionally, we need </a:t>
                </a:r>
                <a:r>
                  <a:rPr lang="en-US" altLang="ko-KR" sz="2800" b="1">
                    <a:solidFill>
                      <a:schemeClr val="bg1">
                        <a:lumMod val="95000"/>
                      </a:schemeClr>
                    </a:solidFill>
                  </a:rPr>
                  <a:t>to </a:t>
                </a:r>
                <a:r>
                  <a:rPr lang="en-US" altLang="ko-KR" sz="2800" b="1" dirty="0">
                    <a:solidFill>
                      <a:schemeClr val="bg1">
                        <a:lumMod val="95000"/>
                      </a:schemeClr>
                    </a:solidFill>
                  </a:rPr>
                  <a:t>revise </a:t>
                </a:r>
                <a14:m>
                  <m:oMath xmlns:m="http://schemas.openxmlformats.org/officeDocument/2006/math">
                    <m:r>
                      <a:rPr lang="en-US" altLang="ko-KR" sz="2800" b="1" i="1" smtClean="0">
                        <a:solidFill>
                          <a:schemeClr val="bg1">
                            <a:lumMod val="95000"/>
                          </a:schemeClr>
                        </a:solidFill>
                        <a:latin typeface="Cambria Math" panose="02040503050406030204" pitchFamily="18" charset="0"/>
                      </a:rPr>
                      <m:t>𝑩</m:t>
                    </m:r>
                    <m:d>
                      <m:dPr>
                        <m:ctrlPr>
                          <a:rPr lang="en-US" altLang="ko-KR" sz="2800" b="1" i="1" smtClean="0">
                            <a:solidFill>
                              <a:schemeClr val="bg1">
                                <a:lumMod val="95000"/>
                              </a:schemeClr>
                            </a:solidFill>
                            <a:latin typeface="Cambria Math" panose="02040503050406030204" pitchFamily="18" charset="0"/>
                          </a:rPr>
                        </m:ctrlPr>
                      </m:dPr>
                      <m:e>
                        <m:r>
                          <a:rPr lang="en-US" altLang="ko-KR" sz="2800" b="1" i="1" smtClean="0">
                            <a:solidFill>
                              <a:schemeClr val="bg1">
                                <a:lumMod val="95000"/>
                              </a:schemeClr>
                            </a:solidFill>
                            <a:latin typeface="Cambria Math" panose="02040503050406030204" pitchFamily="18" charset="0"/>
                          </a:rPr>
                          <m:t>𝒓</m:t>
                        </m:r>
                      </m:e>
                    </m:d>
                  </m:oMath>
                </a14:m>
                <a:r>
                  <a:rPr lang="ko-KR" altLang="en-US" sz="2800" b="1" dirty="0">
                    <a:solidFill>
                      <a:schemeClr val="bg1">
                        <a:lumMod val="95000"/>
                      </a:schemeClr>
                    </a:solidFill>
                  </a:rPr>
                  <a:t> </a:t>
                </a:r>
                <a:r>
                  <a:rPr lang="en-US" altLang="ko-KR" sz="2800" b="1">
                    <a:solidFill>
                      <a:schemeClr val="bg1">
                        <a:lumMod val="95000"/>
                      </a:schemeClr>
                    </a:solidFill>
                  </a:rPr>
                  <a:t>and </a:t>
                </a:r>
                <a14:m>
                  <m:oMath xmlns:m="http://schemas.openxmlformats.org/officeDocument/2006/math">
                    <m:sSub>
                      <m:sSubPr>
                        <m:ctrlPr>
                          <a:rPr lang="en-US" altLang="ko-KR" sz="2800" b="1" i="1" smtClean="0">
                            <a:solidFill>
                              <a:schemeClr val="bg1">
                                <a:lumMod val="95000"/>
                              </a:schemeClr>
                            </a:solidFill>
                            <a:latin typeface="Cambria Math" panose="02040503050406030204" pitchFamily="18" charset="0"/>
                          </a:rPr>
                        </m:ctrlPr>
                      </m:sSubPr>
                      <m:e>
                        <m:r>
                          <a:rPr lang="en-US" altLang="ko-KR" sz="2800" b="1" i="1" smtClean="0">
                            <a:solidFill>
                              <a:schemeClr val="bg1">
                                <a:lumMod val="95000"/>
                              </a:schemeClr>
                            </a:solidFill>
                            <a:latin typeface="Cambria Math" panose="02040503050406030204" pitchFamily="18" charset="0"/>
                          </a:rPr>
                          <m:t>𝑽</m:t>
                        </m:r>
                      </m:e>
                      <m:sub>
                        <m:r>
                          <a:rPr lang="en-US" altLang="ko-KR" sz="2800" b="1" i="1" smtClean="0">
                            <a:solidFill>
                              <a:schemeClr val="bg1">
                                <a:lumMod val="95000"/>
                              </a:schemeClr>
                            </a:solidFill>
                            <a:latin typeface="Cambria Math" panose="02040503050406030204" pitchFamily="18" charset="0"/>
                          </a:rPr>
                          <m:t>𝒇𝒍𝒐𝒘</m:t>
                        </m:r>
                      </m:sub>
                    </m:sSub>
                    <m:d>
                      <m:dPr>
                        <m:ctrlPr>
                          <a:rPr lang="en-US" altLang="ko-KR" sz="2800" b="1" i="1" smtClean="0">
                            <a:solidFill>
                              <a:schemeClr val="bg1">
                                <a:lumMod val="95000"/>
                              </a:schemeClr>
                            </a:solidFill>
                            <a:latin typeface="Cambria Math" panose="02040503050406030204" pitchFamily="18" charset="0"/>
                          </a:rPr>
                        </m:ctrlPr>
                      </m:dPr>
                      <m:e>
                        <m:r>
                          <a:rPr lang="en-US" altLang="ko-KR" sz="2800" b="1" i="1" smtClean="0">
                            <a:solidFill>
                              <a:schemeClr val="bg1">
                                <a:lumMod val="95000"/>
                              </a:schemeClr>
                            </a:solidFill>
                            <a:latin typeface="Cambria Math" panose="02040503050406030204" pitchFamily="18" charset="0"/>
                          </a:rPr>
                          <m:t>𝒓</m:t>
                        </m:r>
                      </m:e>
                    </m:d>
                  </m:oMath>
                </a14:m>
                <a:r>
                  <a:rPr lang="ko-KR" altLang="en-US" sz="2800" b="1" dirty="0">
                    <a:solidFill>
                      <a:schemeClr val="bg1">
                        <a:lumMod val="95000"/>
                      </a:schemeClr>
                    </a:solidFill>
                  </a:rPr>
                  <a:t> </a:t>
                </a:r>
                <a:r>
                  <a:rPr lang="en-US" altLang="ko-KR" sz="2800" b="1" dirty="0">
                    <a:solidFill>
                      <a:schemeClr val="bg1">
                        <a:lumMod val="95000"/>
                      </a:schemeClr>
                    </a:solidFill>
                  </a:rPr>
                  <a:t>to include evolutionary effects:</a:t>
                </a:r>
              </a:p>
              <a:p>
                <a:r>
                  <a:rPr lang="en-US" altLang="ko-KR" sz="2800" b="1" dirty="0">
                    <a:solidFill>
                      <a:schemeClr val="bg1">
                        <a:lumMod val="95000"/>
                      </a:schemeClr>
                    </a:solidFill>
                  </a:rPr>
                  <a:t>  </a:t>
                </a:r>
                <a14:m>
                  <m:oMath xmlns:m="http://schemas.openxmlformats.org/officeDocument/2006/math">
                    <m:r>
                      <a:rPr lang="en-US" altLang="ko-KR" sz="2600" b="1" i="1" smtClean="0">
                        <a:solidFill>
                          <a:schemeClr val="bg1">
                            <a:lumMod val="95000"/>
                          </a:schemeClr>
                        </a:solidFill>
                        <a:latin typeface="Cambria Math" panose="02040503050406030204" pitchFamily="18" charset="0"/>
                      </a:rPr>
                      <m:t>𝑩</m:t>
                    </m:r>
                    <m:d>
                      <m:dPr>
                        <m:ctrlPr>
                          <a:rPr lang="en-US" altLang="ko-KR" sz="2600" b="1" i="1" smtClean="0">
                            <a:solidFill>
                              <a:schemeClr val="bg1">
                                <a:lumMod val="95000"/>
                              </a:schemeClr>
                            </a:solidFill>
                            <a:latin typeface="Cambria Math" panose="02040503050406030204" pitchFamily="18" charset="0"/>
                          </a:rPr>
                        </m:ctrlPr>
                      </m:dPr>
                      <m:e>
                        <m:r>
                          <a:rPr lang="en-US" altLang="ko-KR" sz="2600" b="1" i="1" smtClean="0">
                            <a:solidFill>
                              <a:schemeClr val="bg1">
                                <a:lumMod val="95000"/>
                              </a:schemeClr>
                            </a:solidFill>
                            <a:latin typeface="Cambria Math" panose="02040503050406030204" pitchFamily="18" charset="0"/>
                          </a:rPr>
                          <m:t>𝒓</m:t>
                        </m:r>
                        <m:r>
                          <a:rPr lang="en-US" altLang="ko-KR" sz="2600" b="1" i="1" smtClean="0">
                            <a:solidFill>
                              <a:schemeClr val="bg1">
                                <a:lumMod val="95000"/>
                              </a:schemeClr>
                            </a:solidFill>
                            <a:latin typeface="Cambria Math" panose="02040503050406030204" pitchFamily="18" charset="0"/>
                          </a:rPr>
                          <m:t>,</m:t>
                        </m:r>
                        <m:r>
                          <a:rPr lang="en-US" altLang="ko-KR" sz="2600" b="1" i="1" smtClean="0">
                            <a:solidFill>
                              <a:schemeClr val="bg1">
                                <a:lumMod val="95000"/>
                              </a:schemeClr>
                            </a:solidFill>
                            <a:latin typeface="Cambria Math" panose="02040503050406030204" pitchFamily="18" charset="0"/>
                          </a:rPr>
                          <m:t>𝒕</m:t>
                        </m:r>
                      </m:e>
                    </m:d>
                    <m:r>
                      <a:rPr lang="en-US" altLang="ko-KR" sz="2600" b="1" i="1" smtClean="0">
                        <a:solidFill>
                          <a:schemeClr val="bg1">
                            <a:lumMod val="95000"/>
                          </a:schemeClr>
                        </a:solidFill>
                        <a:latin typeface="Cambria Math" panose="02040503050406030204" pitchFamily="18" charset="0"/>
                      </a:rPr>
                      <m:t>=</m:t>
                    </m:r>
                    <m:sSub>
                      <m:sSubPr>
                        <m:ctrlPr>
                          <a:rPr lang="ko-KR" altLang="ko-KR" sz="2600" b="1" i="1" kern="100"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sz="2600" b="1" i="1" kern="100">
                            <a:solidFill>
                              <a:srgbClr val="FFFF00"/>
                            </a:solidFill>
                            <a:latin typeface="Cambria Math" panose="02040503050406030204" pitchFamily="18" charset="0"/>
                            <a:cs typeface="Times New Roman" panose="02020603050405020304" pitchFamily="18" charset="0"/>
                          </a:rPr>
                          <m:t>𝑩</m:t>
                        </m:r>
                      </m:e>
                      <m:sub>
                        <m:r>
                          <a:rPr lang="en-US" altLang="ko-KR" sz="2600" b="1" i="1" kern="100">
                            <a:solidFill>
                              <a:srgbClr val="FFFF00"/>
                            </a:solidFill>
                            <a:latin typeface="Cambria Math" panose="02040503050406030204" pitchFamily="18" charset="0"/>
                            <a:cs typeface="Times New Roman" panose="02020603050405020304" pitchFamily="18" charset="0"/>
                          </a:rPr>
                          <m:t>𝟎</m:t>
                        </m:r>
                      </m:sub>
                    </m:sSub>
                    <m:d>
                      <m:dPr>
                        <m:ctrlPr>
                          <a:rPr lang="en-US" altLang="ko-KR" sz="2600" b="1" i="1" kern="100" smtClean="0">
                            <a:solidFill>
                              <a:srgbClr val="FFFF00"/>
                            </a:solidFill>
                            <a:latin typeface="Cambria Math" panose="02040503050406030204" pitchFamily="18" charset="0"/>
                            <a:cs typeface="Times New Roman" panose="02020603050405020304" pitchFamily="18" charset="0"/>
                          </a:rPr>
                        </m:ctrlPr>
                      </m:dPr>
                      <m:e>
                        <m:r>
                          <a:rPr lang="en-US" altLang="ko-KR" sz="2600" b="1" i="1" kern="100" smtClean="0">
                            <a:solidFill>
                              <a:srgbClr val="FFFF00"/>
                            </a:solidFill>
                            <a:latin typeface="Cambria Math" panose="02040503050406030204" pitchFamily="18" charset="0"/>
                            <a:cs typeface="Times New Roman" panose="02020603050405020304" pitchFamily="18" charset="0"/>
                          </a:rPr>
                          <m:t>𝒕</m:t>
                        </m:r>
                      </m:e>
                    </m:d>
                    <m:sSup>
                      <m:sSupPr>
                        <m:ctrlPr>
                          <a:rPr lang="ko-KR" altLang="ko-KR" sz="2600" b="1"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ko-KR" altLang="ko-KR" sz="2600" b="1"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ko-KR" altLang="ko-KR" sz="2600" b="1"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ko-KR" sz="2600" b="1" i="1" kern="100">
                                    <a:solidFill>
                                      <a:schemeClr val="bg1">
                                        <a:lumMod val="95000"/>
                                      </a:schemeClr>
                                    </a:solidFill>
                                    <a:latin typeface="Cambria Math" panose="02040503050406030204" pitchFamily="18" charset="0"/>
                                    <a:cs typeface="Times New Roman" panose="02020603050405020304" pitchFamily="18" charset="0"/>
                                  </a:rPr>
                                  <m:t>𝒓</m:t>
                                </m:r>
                              </m:num>
                              <m:den>
                                <m:sSub>
                                  <m:sSubPr>
                                    <m:ctrlPr>
                                      <a:rPr lang="en-US" altLang="ko-KR" sz="2600" b="1"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sz="2600" b="1"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t>𝑹</m:t>
                                    </m:r>
                                  </m:e>
                                  <m:sub>
                                    <m:r>
                                      <a:rPr lang="en-US" altLang="ko-KR" sz="2600" b="1"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t>𝑻𝑺</m:t>
                                    </m:r>
                                  </m:sub>
                                </m:sSub>
                              </m:den>
                            </m:f>
                          </m:e>
                        </m:d>
                      </m:e>
                      <m:sup>
                        <m:sSub>
                          <m:sSubPr>
                            <m:ctrlPr>
                              <a:rPr lang="ko-KR" altLang="ko-KR" sz="2600" b="1" i="1" kern="100"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sz="2600" b="1" i="1" kern="100">
                                <a:solidFill>
                                  <a:srgbClr val="FFFF00"/>
                                </a:solidFill>
                                <a:latin typeface="Cambria Math" panose="02040503050406030204" pitchFamily="18" charset="0"/>
                                <a:cs typeface="Times New Roman" panose="02020603050405020304" pitchFamily="18" charset="0"/>
                              </a:rPr>
                              <m:t>𝜶</m:t>
                            </m:r>
                          </m:e>
                          <m:sub>
                            <m:r>
                              <a:rPr lang="en-US" altLang="ko-KR" sz="2600" b="1" i="1" kern="100">
                                <a:solidFill>
                                  <a:srgbClr val="FFFF00"/>
                                </a:solidFill>
                                <a:latin typeface="Cambria Math" panose="02040503050406030204" pitchFamily="18" charset="0"/>
                                <a:cs typeface="Times New Roman" panose="02020603050405020304" pitchFamily="18" charset="0"/>
                              </a:rPr>
                              <m:t>𝑩</m:t>
                            </m:r>
                          </m:sub>
                        </m:sSub>
                        <m:d>
                          <m:dPr>
                            <m:ctrlPr>
                              <a:rPr lang="en-US" altLang="ko-KR" sz="2600" b="1" i="1" kern="100" smtClean="0">
                                <a:solidFill>
                                  <a:srgbClr val="FFFF00"/>
                                </a:solidFill>
                                <a:latin typeface="Cambria Math" panose="02040503050406030204" pitchFamily="18" charset="0"/>
                                <a:cs typeface="Times New Roman" panose="02020603050405020304" pitchFamily="18" charset="0"/>
                              </a:rPr>
                            </m:ctrlPr>
                          </m:dPr>
                          <m:e>
                            <m:r>
                              <a:rPr lang="en-US" altLang="ko-KR" sz="2600" b="1" i="1" kern="100" smtClean="0">
                                <a:solidFill>
                                  <a:srgbClr val="FFFF00"/>
                                </a:solidFill>
                                <a:latin typeface="Cambria Math" panose="02040503050406030204" pitchFamily="18" charset="0"/>
                                <a:cs typeface="Times New Roman" panose="02020603050405020304" pitchFamily="18" charset="0"/>
                              </a:rPr>
                              <m:t>𝒕</m:t>
                            </m:r>
                          </m:e>
                        </m:d>
                      </m:sup>
                    </m:sSup>
                  </m:oMath>
                </a14:m>
                <a:r>
                  <a:rPr lang="en-US" altLang="ko-KR" sz="2600" b="1" dirty="0">
                    <a:solidFill>
                      <a:schemeClr val="bg1">
                        <a:lumMod val="95000"/>
                      </a:schemeClr>
                    </a:solidFill>
                  </a:rPr>
                  <a:t>and </a:t>
                </a:r>
                <a14:m>
                  <m:oMath xmlns:m="http://schemas.openxmlformats.org/officeDocument/2006/math">
                    <m:sSub>
                      <m:sSubPr>
                        <m:ctrlPr>
                          <a:rPr lang="en-US" altLang="ko-KR" sz="2600" b="1" i="1" smtClean="0">
                            <a:solidFill>
                              <a:schemeClr val="bg1">
                                <a:lumMod val="95000"/>
                              </a:schemeClr>
                            </a:solidFill>
                            <a:latin typeface="Cambria Math" panose="02040503050406030204" pitchFamily="18" charset="0"/>
                          </a:rPr>
                        </m:ctrlPr>
                      </m:sSubPr>
                      <m:e>
                        <m:r>
                          <a:rPr lang="en-US" altLang="ko-KR" sz="2600" b="1" i="1" smtClean="0">
                            <a:solidFill>
                              <a:schemeClr val="bg1">
                                <a:lumMod val="95000"/>
                              </a:schemeClr>
                            </a:solidFill>
                            <a:latin typeface="Cambria Math" panose="02040503050406030204" pitchFamily="18" charset="0"/>
                          </a:rPr>
                          <m:t>𝑽</m:t>
                        </m:r>
                      </m:e>
                      <m:sub>
                        <m:r>
                          <a:rPr lang="en-US" altLang="ko-KR" sz="2600" b="1" i="1" smtClean="0">
                            <a:solidFill>
                              <a:schemeClr val="bg1">
                                <a:lumMod val="95000"/>
                              </a:schemeClr>
                            </a:solidFill>
                            <a:latin typeface="Cambria Math" panose="02040503050406030204" pitchFamily="18" charset="0"/>
                          </a:rPr>
                          <m:t>𝒇𝒍𝒐𝒘</m:t>
                        </m:r>
                      </m:sub>
                    </m:sSub>
                    <m:d>
                      <m:dPr>
                        <m:ctrlPr>
                          <a:rPr lang="en-US" altLang="ko-KR" sz="2600" b="1" i="1" smtClean="0">
                            <a:solidFill>
                              <a:schemeClr val="bg1">
                                <a:lumMod val="95000"/>
                              </a:schemeClr>
                            </a:solidFill>
                            <a:latin typeface="Cambria Math" panose="02040503050406030204" pitchFamily="18" charset="0"/>
                          </a:rPr>
                        </m:ctrlPr>
                      </m:dPr>
                      <m:e>
                        <m:r>
                          <a:rPr lang="en-US" altLang="ko-KR" sz="2600" b="1" i="1" smtClean="0">
                            <a:solidFill>
                              <a:schemeClr val="bg1">
                                <a:lumMod val="95000"/>
                              </a:schemeClr>
                            </a:solidFill>
                            <a:latin typeface="Cambria Math" panose="02040503050406030204" pitchFamily="18" charset="0"/>
                          </a:rPr>
                          <m:t>𝒓</m:t>
                        </m:r>
                        <m:r>
                          <a:rPr lang="en-US" altLang="ko-KR" sz="2600" b="1" i="1" smtClean="0">
                            <a:solidFill>
                              <a:schemeClr val="bg1">
                                <a:lumMod val="95000"/>
                              </a:schemeClr>
                            </a:solidFill>
                            <a:latin typeface="Cambria Math" panose="02040503050406030204" pitchFamily="18" charset="0"/>
                          </a:rPr>
                          <m:t>, </m:t>
                        </m:r>
                        <m:r>
                          <a:rPr lang="en-US" altLang="ko-KR" sz="2600" b="1" i="1" smtClean="0">
                            <a:solidFill>
                              <a:schemeClr val="bg1">
                                <a:lumMod val="95000"/>
                              </a:schemeClr>
                            </a:solidFill>
                            <a:latin typeface="Cambria Math" panose="02040503050406030204" pitchFamily="18" charset="0"/>
                          </a:rPr>
                          <m:t>𝒕</m:t>
                        </m:r>
                      </m:e>
                    </m:d>
                    <m:r>
                      <a:rPr lang="en-US" altLang="ko-KR" sz="2600" b="1" i="1" smtClean="0">
                        <a:solidFill>
                          <a:schemeClr val="bg1">
                            <a:lumMod val="95000"/>
                          </a:schemeClr>
                        </a:solidFill>
                        <a:latin typeface="Cambria Math" panose="02040503050406030204" pitchFamily="18" charset="0"/>
                      </a:rPr>
                      <m:t>=</m:t>
                    </m:r>
                    <m:sSub>
                      <m:sSubPr>
                        <m:ctrlPr>
                          <a:rPr lang="ko-KR" altLang="ko-KR" sz="2600" b="1" i="1" kern="100"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sz="2600" b="1" i="1" kern="100">
                            <a:solidFill>
                              <a:srgbClr val="FFFF00"/>
                            </a:solidFill>
                            <a:latin typeface="Cambria Math" panose="02040503050406030204" pitchFamily="18" charset="0"/>
                            <a:cs typeface="Times New Roman" panose="02020603050405020304" pitchFamily="18" charset="0"/>
                          </a:rPr>
                          <m:t>𝑽</m:t>
                        </m:r>
                      </m:e>
                      <m:sub>
                        <m:r>
                          <a:rPr lang="en-US" altLang="ko-KR" sz="2600" b="1" i="1" kern="100">
                            <a:solidFill>
                              <a:srgbClr val="FFFF00"/>
                            </a:solidFill>
                            <a:latin typeface="Cambria Math" panose="02040503050406030204" pitchFamily="18" charset="0"/>
                            <a:cs typeface="Times New Roman" panose="02020603050405020304" pitchFamily="18" charset="0"/>
                          </a:rPr>
                          <m:t>𝟎</m:t>
                        </m:r>
                      </m:sub>
                    </m:sSub>
                    <m:d>
                      <m:dPr>
                        <m:ctrlPr>
                          <a:rPr lang="en-US" altLang="ko-KR" sz="2600" b="1" i="1" kern="100" smtClean="0">
                            <a:solidFill>
                              <a:srgbClr val="FFFF00"/>
                            </a:solidFill>
                            <a:latin typeface="Cambria Math" panose="02040503050406030204" pitchFamily="18" charset="0"/>
                            <a:cs typeface="Times New Roman" panose="02020603050405020304" pitchFamily="18" charset="0"/>
                          </a:rPr>
                        </m:ctrlPr>
                      </m:dPr>
                      <m:e>
                        <m:r>
                          <a:rPr lang="en-US" altLang="ko-KR" sz="2600" b="1" i="1" kern="100" smtClean="0">
                            <a:solidFill>
                              <a:srgbClr val="FFFF00"/>
                            </a:solidFill>
                            <a:latin typeface="Cambria Math" panose="02040503050406030204" pitchFamily="18" charset="0"/>
                            <a:cs typeface="Times New Roman" panose="02020603050405020304" pitchFamily="18" charset="0"/>
                          </a:rPr>
                          <m:t>𝒕</m:t>
                        </m:r>
                      </m:e>
                    </m:d>
                    <m:sSup>
                      <m:sSupPr>
                        <m:ctrlPr>
                          <a:rPr lang="ko-KR" altLang="ko-KR" sz="2600" b="1"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ko-KR" altLang="ko-KR" sz="2600" b="1"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ko-KR" altLang="ko-KR" sz="2600" b="1"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ko-KR" sz="2600" b="1" i="1" kern="100">
                                    <a:solidFill>
                                      <a:schemeClr val="bg1">
                                        <a:lumMod val="95000"/>
                                      </a:schemeClr>
                                    </a:solidFill>
                                    <a:latin typeface="Cambria Math" panose="02040503050406030204" pitchFamily="18" charset="0"/>
                                    <a:cs typeface="Times New Roman" panose="02020603050405020304" pitchFamily="18" charset="0"/>
                                  </a:rPr>
                                  <m:t>𝒓</m:t>
                                </m:r>
                              </m:num>
                              <m:den>
                                <m:sSub>
                                  <m:sSubPr>
                                    <m:ctrlPr>
                                      <a:rPr lang="en-US" altLang="ko-KR" sz="2600" b="1"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sz="2600" b="1"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t>𝑹</m:t>
                                    </m:r>
                                  </m:e>
                                  <m:sub>
                                    <m:r>
                                      <a:rPr lang="en-US" altLang="ko-KR" sz="2600" b="1"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t>𝑻𝑺</m:t>
                                    </m:r>
                                  </m:sub>
                                </m:sSub>
                                <m:r>
                                  <a:rPr lang="en-US" altLang="ko-KR" sz="2600" b="1" i="1" kern="100">
                                    <a:solidFill>
                                      <a:schemeClr val="bg1">
                                        <a:lumMod val="95000"/>
                                      </a:schemeClr>
                                    </a:solidFill>
                                    <a:latin typeface="Cambria Math" panose="02040503050406030204" pitchFamily="18" charset="0"/>
                                    <a:cs typeface="Times New Roman" panose="02020603050405020304" pitchFamily="18" charset="0"/>
                                  </a:rPr>
                                  <m:t> </m:t>
                                </m:r>
                              </m:den>
                            </m:f>
                          </m:e>
                        </m:d>
                      </m:e>
                      <m:sup>
                        <m:sSub>
                          <m:sSubPr>
                            <m:ctrlPr>
                              <a:rPr lang="ko-KR" altLang="ko-KR" sz="2600" b="1" i="1" kern="100"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sz="2600" b="1" i="1" kern="100">
                                <a:solidFill>
                                  <a:srgbClr val="FFFF00"/>
                                </a:solidFill>
                                <a:latin typeface="Cambria Math" panose="02040503050406030204" pitchFamily="18" charset="0"/>
                                <a:cs typeface="Times New Roman" panose="02020603050405020304" pitchFamily="18" charset="0"/>
                              </a:rPr>
                              <m:t>𝜶</m:t>
                            </m:r>
                          </m:e>
                          <m:sub>
                            <m:r>
                              <a:rPr lang="en-US" altLang="ko-KR" sz="2600" b="1" i="1" kern="100">
                                <a:solidFill>
                                  <a:srgbClr val="FFFF00"/>
                                </a:solidFill>
                                <a:latin typeface="Cambria Math" panose="02040503050406030204" pitchFamily="18" charset="0"/>
                                <a:cs typeface="Times New Roman" panose="02020603050405020304" pitchFamily="18" charset="0"/>
                              </a:rPr>
                              <m:t>𝑽</m:t>
                            </m:r>
                          </m:sub>
                        </m:sSub>
                        <m:d>
                          <m:dPr>
                            <m:ctrlPr>
                              <a:rPr lang="en-US" altLang="ko-KR" sz="2600" b="1" i="1" kern="100" smtClean="0">
                                <a:solidFill>
                                  <a:srgbClr val="FFFF00"/>
                                </a:solidFill>
                                <a:latin typeface="Cambria Math" panose="02040503050406030204" pitchFamily="18" charset="0"/>
                                <a:cs typeface="Times New Roman" panose="02020603050405020304" pitchFamily="18" charset="0"/>
                              </a:rPr>
                            </m:ctrlPr>
                          </m:dPr>
                          <m:e>
                            <m:r>
                              <a:rPr lang="en-US" altLang="ko-KR" sz="2600" b="1" i="1" kern="100" smtClean="0">
                                <a:solidFill>
                                  <a:srgbClr val="FFFF00"/>
                                </a:solidFill>
                                <a:latin typeface="Cambria Math" panose="02040503050406030204" pitchFamily="18" charset="0"/>
                                <a:cs typeface="Times New Roman" panose="02020603050405020304" pitchFamily="18" charset="0"/>
                              </a:rPr>
                              <m:t>𝒕</m:t>
                            </m:r>
                          </m:e>
                        </m:d>
                      </m:sup>
                    </m:sSup>
                  </m:oMath>
                </a14:m>
                <a:endParaRPr lang="ko-KR" altLang="en-US" sz="2600" b="1" dirty="0">
                  <a:solidFill>
                    <a:schemeClr val="bg1">
                      <a:lumMod val="95000"/>
                    </a:schemeClr>
                  </a:solidFill>
                </a:endParaRPr>
              </a:p>
            </p:txBody>
          </p:sp>
        </mc:Choice>
        <mc:Fallback xmlns="">
          <p:sp>
            <p:nvSpPr>
              <p:cNvPr id="7" name="TextBox 6">
                <a:extLst>
                  <a:ext uri="{FF2B5EF4-FFF2-40B4-BE49-F238E27FC236}">
                    <a16:creationId xmlns:a16="http://schemas.microsoft.com/office/drawing/2014/main" id="{1C21C2BD-1E85-F413-E0B2-444D89B5978B}"/>
                  </a:ext>
                </a:extLst>
              </p:cNvPr>
              <p:cNvSpPr txBox="1">
                <a:spLocks noRot="1" noChangeAspect="1" noMove="1" noResize="1" noEditPoints="1" noAdjustHandles="1" noChangeArrowheads="1" noChangeShapeType="1" noTextEdit="1"/>
              </p:cNvSpPr>
              <p:nvPr/>
            </p:nvSpPr>
            <p:spPr>
              <a:xfrm>
                <a:off x="53341" y="624960"/>
                <a:ext cx="9140086" cy="5714962"/>
              </a:xfrm>
              <a:prstGeom prst="rect">
                <a:avLst/>
              </a:prstGeom>
              <a:blipFill>
                <a:blip r:embed="rId3"/>
                <a:stretch>
                  <a:fillRect l="-1201" t="-1174" r="-2001"/>
                </a:stretch>
              </a:blipFill>
            </p:spPr>
            <p:txBody>
              <a:bodyPr/>
              <a:lstStyle/>
              <a:p>
                <a:r>
                  <a:rPr lang="ko-KR" altLang="en-US">
                    <a:noFill/>
                  </a:rPr>
                  <a:t> </a:t>
                </a:r>
              </a:p>
            </p:txBody>
          </p:sp>
        </mc:Fallback>
      </mc:AlternateContent>
      <p:sp>
        <p:nvSpPr>
          <p:cNvPr id="4" name="날짜 개체 틀 3">
            <a:extLst>
              <a:ext uri="{FF2B5EF4-FFF2-40B4-BE49-F238E27FC236}">
                <a16:creationId xmlns:a16="http://schemas.microsoft.com/office/drawing/2014/main" id="{2B0E069A-2C58-D62A-958D-E048A13E576C}"/>
              </a:ext>
            </a:extLst>
          </p:cNvPr>
          <p:cNvSpPr>
            <a:spLocks noGrp="1"/>
          </p:cNvSpPr>
          <p:nvPr>
            <p:ph type="dt" sz="half" idx="10"/>
          </p:nvPr>
        </p:nvSpPr>
        <p:spPr/>
        <p:txBody>
          <a:bodyPr/>
          <a:lstStyle/>
          <a:p>
            <a:fld id="{671CD0E0-2298-42FE-8123-372FC4ED3EB5}" type="datetime1">
              <a:rPr lang="ko-KR" altLang="en-US" smtClean="0"/>
              <a:t>2025. 10. 8.</a:t>
            </a:fld>
            <a:endParaRPr lang="ko-KR" altLang="en-US"/>
          </a:p>
        </p:txBody>
      </p:sp>
      <p:sp>
        <p:nvSpPr>
          <p:cNvPr id="5" name="바닥글 개체 틀 4">
            <a:extLst>
              <a:ext uri="{FF2B5EF4-FFF2-40B4-BE49-F238E27FC236}">
                <a16:creationId xmlns:a16="http://schemas.microsoft.com/office/drawing/2014/main" id="{5188047E-E44D-D6B6-04A4-3A92BB2628CD}"/>
              </a:ext>
            </a:extLst>
          </p:cNvPr>
          <p:cNvSpPr>
            <a:spLocks noGrp="1"/>
          </p:cNvSpPr>
          <p:nvPr>
            <p:ph type="ftr" sz="quarter" idx="11"/>
          </p:nvPr>
        </p:nvSpPr>
        <p:spPr/>
        <p:txBody>
          <a:bodyPr/>
          <a:lstStyle/>
          <a:p>
            <a:r>
              <a:rPr lang="en-US" altLang="ko-KR"/>
              <a:t>CDHY PeVatron Workshop 2025</a:t>
            </a:r>
            <a:endParaRPr lang="ko-KR" altLang="en-US"/>
          </a:p>
        </p:txBody>
      </p:sp>
      <p:sp>
        <p:nvSpPr>
          <p:cNvPr id="6" name="슬라이드 번호 개체 틀 5">
            <a:extLst>
              <a:ext uri="{FF2B5EF4-FFF2-40B4-BE49-F238E27FC236}">
                <a16:creationId xmlns:a16="http://schemas.microsoft.com/office/drawing/2014/main" id="{2AB57728-5943-322F-31DF-3BA0766A55D0}"/>
              </a:ext>
            </a:extLst>
          </p:cNvPr>
          <p:cNvSpPr>
            <a:spLocks noGrp="1"/>
          </p:cNvSpPr>
          <p:nvPr>
            <p:ph type="sldNum" sz="quarter" idx="12"/>
          </p:nvPr>
        </p:nvSpPr>
        <p:spPr/>
        <p:txBody>
          <a:bodyPr/>
          <a:lstStyle/>
          <a:p>
            <a:fld id="{043674D7-4F08-49C2-A7A7-6683D1D57F46}" type="slidenum">
              <a:rPr lang="ko-KR" altLang="en-US" smtClean="0"/>
              <a:t>11</a:t>
            </a:fld>
            <a:endParaRPr lang="ko-KR" altLang="en-US"/>
          </a:p>
        </p:txBody>
      </p:sp>
      <p:sp>
        <p:nvSpPr>
          <p:cNvPr id="17" name="TextBox 16">
            <a:extLst>
              <a:ext uri="{FF2B5EF4-FFF2-40B4-BE49-F238E27FC236}">
                <a16:creationId xmlns:a16="http://schemas.microsoft.com/office/drawing/2014/main" id="{DD1BEA87-973A-5556-2E66-A3294190B177}"/>
              </a:ext>
            </a:extLst>
          </p:cNvPr>
          <p:cNvSpPr txBox="1"/>
          <p:nvPr/>
        </p:nvSpPr>
        <p:spPr>
          <a:xfrm>
            <a:off x="10121842" y="3882155"/>
            <a:ext cx="1467293" cy="246221"/>
          </a:xfrm>
          <a:prstGeom prst="rect">
            <a:avLst/>
          </a:prstGeom>
          <a:noFill/>
        </p:spPr>
        <p:txBody>
          <a:bodyPr wrap="square">
            <a:spAutoFit/>
          </a:bodyPr>
          <a:lstStyle/>
          <a:p>
            <a:r>
              <a:rPr lang="en-US" altLang="ko-KR" sz="1000" b="1">
                <a:solidFill>
                  <a:srgbClr val="0000FF"/>
                </a:solidFill>
              </a:rPr>
              <a:t>Gelfand et al. (2009)</a:t>
            </a:r>
            <a:endParaRPr lang="ko-KR" altLang="en-US" sz="1000">
              <a:solidFill>
                <a:srgbClr val="0000FF"/>
              </a:solidFill>
            </a:endParaRPr>
          </a:p>
        </p:txBody>
      </p:sp>
      <p:pic>
        <p:nvPicPr>
          <p:cNvPr id="19" name="그림 18">
            <a:extLst>
              <a:ext uri="{FF2B5EF4-FFF2-40B4-BE49-F238E27FC236}">
                <a16:creationId xmlns:a16="http://schemas.microsoft.com/office/drawing/2014/main" id="{5F8E0A7B-B117-11B7-0259-874B01779705}"/>
              </a:ext>
            </a:extLst>
          </p:cNvPr>
          <p:cNvPicPr>
            <a:picLocks noChangeAspect="1"/>
          </p:cNvPicPr>
          <p:nvPr/>
        </p:nvPicPr>
        <p:blipFill>
          <a:blip r:embed="rId4"/>
          <a:srcRect t="1643"/>
          <a:stretch>
            <a:fillRect/>
          </a:stretch>
        </p:blipFill>
        <p:spPr>
          <a:xfrm>
            <a:off x="9232900" y="671513"/>
            <a:ext cx="2784475" cy="1526496"/>
          </a:xfrm>
          <a:prstGeom prst="rect">
            <a:avLst/>
          </a:prstGeom>
        </p:spPr>
      </p:pic>
      <p:sp>
        <p:nvSpPr>
          <p:cNvPr id="20" name="TextBox 19">
            <a:extLst>
              <a:ext uri="{FF2B5EF4-FFF2-40B4-BE49-F238E27FC236}">
                <a16:creationId xmlns:a16="http://schemas.microsoft.com/office/drawing/2014/main" id="{8FC99297-77ED-3C4B-6572-341A4DA80473}"/>
              </a:ext>
            </a:extLst>
          </p:cNvPr>
          <p:cNvSpPr txBox="1"/>
          <p:nvPr/>
        </p:nvSpPr>
        <p:spPr>
          <a:xfrm>
            <a:off x="10383758" y="1286038"/>
            <a:ext cx="1456660" cy="246221"/>
          </a:xfrm>
          <a:prstGeom prst="rect">
            <a:avLst/>
          </a:prstGeom>
          <a:noFill/>
        </p:spPr>
        <p:txBody>
          <a:bodyPr wrap="square">
            <a:spAutoFit/>
          </a:bodyPr>
          <a:lstStyle/>
          <a:p>
            <a:r>
              <a:rPr lang="en-US" altLang="ko-KR" sz="1000" b="1">
                <a:solidFill>
                  <a:srgbClr val="0000FF"/>
                </a:solidFill>
              </a:rPr>
              <a:t>Bandiera et al. (2023)</a:t>
            </a:r>
            <a:endParaRPr lang="ko-KR" altLang="en-US" sz="1000">
              <a:solidFill>
                <a:srgbClr val="0000FF"/>
              </a:solidFill>
            </a:endParaRPr>
          </a:p>
        </p:txBody>
      </p:sp>
      <p:pic>
        <p:nvPicPr>
          <p:cNvPr id="2" name="그림 1">
            <a:extLst>
              <a:ext uri="{FF2B5EF4-FFF2-40B4-BE49-F238E27FC236}">
                <a16:creationId xmlns:a16="http://schemas.microsoft.com/office/drawing/2014/main" id="{44506677-E5CA-139E-70FE-16E75569577B}"/>
              </a:ext>
            </a:extLst>
          </p:cNvPr>
          <p:cNvPicPr>
            <a:picLocks noChangeAspect="1"/>
          </p:cNvPicPr>
          <p:nvPr/>
        </p:nvPicPr>
        <p:blipFill>
          <a:blip r:embed="rId5"/>
          <a:stretch>
            <a:fillRect/>
          </a:stretch>
        </p:blipFill>
        <p:spPr>
          <a:xfrm>
            <a:off x="9229725" y="2179049"/>
            <a:ext cx="2786192" cy="2021615"/>
          </a:xfrm>
          <a:prstGeom prst="rect">
            <a:avLst/>
          </a:prstGeom>
        </p:spPr>
      </p:pic>
      <p:pic>
        <p:nvPicPr>
          <p:cNvPr id="12" name="그림 11">
            <a:extLst>
              <a:ext uri="{FF2B5EF4-FFF2-40B4-BE49-F238E27FC236}">
                <a16:creationId xmlns:a16="http://schemas.microsoft.com/office/drawing/2014/main" id="{CEDDDF5C-C5DA-6C17-5C1F-64A6246C8FC2}"/>
              </a:ext>
            </a:extLst>
          </p:cNvPr>
          <p:cNvPicPr>
            <a:picLocks noChangeAspect="1"/>
          </p:cNvPicPr>
          <p:nvPr/>
        </p:nvPicPr>
        <p:blipFill>
          <a:blip r:embed="rId6"/>
          <a:stretch>
            <a:fillRect/>
          </a:stretch>
        </p:blipFill>
        <p:spPr>
          <a:xfrm>
            <a:off x="9230479" y="4210050"/>
            <a:ext cx="2783721" cy="2055652"/>
          </a:xfrm>
          <a:prstGeom prst="rect">
            <a:avLst/>
          </a:prstGeom>
        </p:spPr>
      </p:pic>
      <p:sp>
        <p:nvSpPr>
          <p:cNvPr id="8" name="TextBox 7">
            <a:extLst>
              <a:ext uri="{FF2B5EF4-FFF2-40B4-BE49-F238E27FC236}">
                <a16:creationId xmlns:a16="http://schemas.microsoft.com/office/drawing/2014/main" id="{502F0D18-5B04-766C-0F90-E199162CA315}"/>
              </a:ext>
            </a:extLst>
          </p:cNvPr>
          <p:cNvSpPr txBox="1"/>
          <p:nvPr/>
        </p:nvSpPr>
        <p:spPr>
          <a:xfrm>
            <a:off x="10110708" y="3768888"/>
            <a:ext cx="1456660" cy="246221"/>
          </a:xfrm>
          <a:prstGeom prst="rect">
            <a:avLst/>
          </a:prstGeom>
          <a:noFill/>
        </p:spPr>
        <p:txBody>
          <a:bodyPr wrap="square">
            <a:spAutoFit/>
          </a:bodyPr>
          <a:lstStyle/>
          <a:p>
            <a:r>
              <a:rPr lang="en-US" altLang="ko-KR" sz="1000" b="1" dirty="0">
                <a:solidFill>
                  <a:srgbClr val="0000FF"/>
                </a:solidFill>
              </a:rPr>
              <a:t>Gelfand et al. (2009)</a:t>
            </a:r>
            <a:endParaRPr lang="ko-KR" altLang="en-US" sz="1000" dirty="0">
              <a:solidFill>
                <a:srgbClr val="0000FF"/>
              </a:solidFill>
            </a:endParaRPr>
          </a:p>
        </p:txBody>
      </p:sp>
    </p:spTree>
    <p:extLst>
      <p:ext uri="{BB962C8B-B14F-4D97-AF65-F5344CB8AC3E}">
        <p14:creationId xmlns:p14="http://schemas.microsoft.com/office/powerpoint/2010/main" val="990312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D782E-4D37-6A4E-3340-C538E7E40E77}"/>
            </a:ext>
          </a:extLst>
        </p:cNvPr>
        <p:cNvGrpSpPr/>
        <p:nvPr/>
      </p:nvGrpSpPr>
      <p:grpSpPr>
        <a:xfrm>
          <a:off x="0" y="0"/>
          <a:ext cx="0" cy="0"/>
          <a:chOff x="0" y="0"/>
          <a:chExt cx="0" cy="0"/>
        </a:xfrm>
      </p:grpSpPr>
      <p:sp>
        <p:nvSpPr>
          <p:cNvPr id="11" name="날짜 개체 틀 10">
            <a:extLst>
              <a:ext uri="{FF2B5EF4-FFF2-40B4-BE49-F238E27FC236}">
                <a16:creationId xmlns:a16="http://schemas.microsoft.com/office/drawing/2014/main" id="{364196ED-4C9A-65CD-3781-43CC42BFC0C7}"/>
              </a:ext>
            </a:extLst>
          </p:cNvPr>
          <p:cNvSpPr>
            <a:spLocks noGrp="1"/>
          </p:cNvSpPr>
          <p:nvPr>
            <p:ph type="dt" sz="half" idx="10"/>
          </p:nvPr>
        </p:nvSpPr>
        <p:spPr/>
        <p:txBody>
          <a:bodyPr/>
          <a:lstStyle/>
          <a:p>
            <a:fld id="{433AAE54-9F01-4F22-BC41-406E341D3D3F}" type="datetime1">
              <a:rPr lang="ko-KR" altLang="en-US" smtClean="0"/>
              <a:t>2025. 10. 8.</a:t>
            </a:fld>
            <a:endParaRPr lang="ko-KR" altLang="en-US"/>
          </a:p>
        </p:txBody>
      </p:sp>
      <p:sp>
        <p:nvSpPr>
          <p:cNvPr id="15" name="바닥글 개체 틀 14">
            <a:extLst>
              <a:ext uri="{FF2B5EF4-FFF2-40B4-BE49-F238E27FC236}">
                <a16:creationId xmlns:a16="http://schemas.microsoft.com/office/drawing/2014/main" id="{92F3800A-DD7A-4C81-15B9-6AD472A8DC3E}"/>
              </a:ext>
            </a:extLst>
          </p:cNvPr>
          <p:cNvSpPr>
            <a:spLocks noGrp="1"/>
          </p:cNvSpPr>
          <p:nvPr>
            <p:ph type="ftr" sz="quarter" idx="11"/>
          </p:nvPr>
        </p:nvSpPr>
        <p:spPr/>
        <p:txBody>
          <a:bodyPr/>
          <a:lstStyle/>
          <a:p>
            <a:r>
              <a:rPr lang="en-US" altLang="ko-KR"/>
              <a:t>CDHY PeVatron Workshop 2025</a:t>
            </a:r>
            <a:endParaRPr lang="ko-KR" altLang="en-US"/>
          </a:p>
        </p:txBody>
      </p:sp>
      <p:sp>
        <p:nvSpPr>
          <p:cNvPr id="19" name="슬라이드 번호 개체 틀 18">
            <a:extLst>
              <a:ext uri="{FF2B5EF4-FFF2-40B4-BE49-F238E27FC236}">
                <a16:creationId xmlns:a16="http://schemas.microsoft.com/office/drawing/2014/main" id="{399E479F-7A59-8E0D-B74D-AAF1E0409AC9}"/>
              </a:ext>
            </a:extLst>
          </p:cNvPr>
          <p:cNvSpPr>
            <a:spLocks noGrp="1"/>
          </p:cNvSpPr>
          <p:nvPr>
            <p:ph type="sldNum" sz="quarter" idx="12"/>
          </p:nvPr>
        </p:nvSpPr>
        <p:spPr/>
        <p:txBody>
          <a:bodyPr/>
          <a:lstStyle/>
          <a:p>
            <a:fld id="{043674D7-4F08-49C2-A7A7-6683D1D57F46}" type="slidenum">
              <a:rPr lang="ko-KR" altLang="en-US" smtClean="0"/>
              <a:t>12</a:t>
            </a:fld>
            <a:endParaRPr lang="ko-KR" altLang="en-US"/>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BC2346D-60E1-BBA3-B1CD-8ED94D605C9C}"/>
                  </a:ext>
                </a:extLst>
              </p:cNvPr>
              <p:cNvSpPr txBox="1"/>
              <p:nvPr/>
            </p:nvSpPr>
            <p:spPr>
              <a:xfrm>
                <a:off x="189448" y="1311167"/>
                <a:ext cx="11887200" cy="3785652"/>
              </a:xfrm>
              <a:prstGeom prst="rect">
                <a:avLst/>
              </a:prstGeom>
              <a:noFill/>
            </p:spPr>
            <p:txBody>
              <a:bodyPr wrap="square" rtlCol="0">
                <a:spAutoFit/>
              </a:bodyPr>
              <a:lstStyle/>
              <a:p>
                <a:pPr marL="571500" indent="-571500">
                  <a:buFont typeface="Arial" panose="020B0604020202020204" pitchFamily="34" charset="0"/>
                  <a:buChar char="•"/>
                </a:pPr>
                <a:r>
                  <a:rPr lang="en-US" altLang="ko-KR" sz="4000" b="1" dirty="0">
                    <a:solidFill>
                      <a:schemeClr val="bg1">
                        <a:lumMod val="95000"/>
                      </a:schemeClr>
                    </a:solidFill>
                  </a:rPr>
                  <a:t>What is the functional form for </a:t>
                </a:r>
                <a14:m>
                  <m:oMath xmlns:m="http://schemas.openxmlformats.org/officeDocument/2006/math">
                    <m:sSub>
                      <m:sSubPr>
                        <m:ctrlPr>
                          <a:rPr lang="en-US" altLang="ko-KR" sz="4000" b="1" i="1" smtClean="0">
                            <a:solidFill>
                              <a:schemeClr val="bg1">
                                <a:lumMod val="95000"/>
                              </a:schemeClr>
                            </a:solidFill>
                            <a:latin typeface="Cambria Math" panose="02040503050406030204" pitchFamily="18" charset="0"/>
                          </a:rPr>
                        </m:ctrlPr>
                      </m:sSubPr>
                      <m:e>
                        <m:r>
                          <a:rPr lang="en-US" altLang="ko-KR" sz="4000" b="1" i="1" smtClean="0">
                            <a:solidFill>
                              <a:schemeClr val="bg1">
                                <a:lumMod val="95000"/>
                              </a:schemeClr>
                            </a:solidFill>
                            <a:latin typeface="Cambria Math" panose="02040503050406030204" pitchFamily="18" charset="0"/>
                          </a:rPr>
                          <m:t>𝜶</m:t>
                        </m:r>
                      </m:e>
                      <m:sub>
                        <m:r>
                          <a:rPr lang="en-US" altLang="ko-KR" sz="4000" b="1" i="1" smtClean="0">
                            <a:solidFill>
                              <a:schemeClr val="bg1">
                                <a:lumMod val="95000"/>
                              </a:schemeClr>
                            </a:solidFill>
                            <a:latin typeface="Cambria Math" panose="02040503050406030204" pitchFamily="18" charset="0"/>
                          </a:rPr>
                          <m:t>𝑩</m:t>
                        </m:r>
                      </m:sub>
                    </m:sSub>
                    <m:d>
                      <m:dPr>
                        <m:ctrlPr>
                          <a:rPr lang="en-US" altLang="ko-KR" sz="4000" b="1" i="1" smtClean="0">
                            <a:solidFill>
                              <a:schemeClr val="bg1">
                                <a:lumMod val="95000"/>
                              </a:schemeClr>
                            </a:solidFill>
                            <a:latin typeface="Cambria Math" panose="02040503050406030204" pitchFamily="18" charset="0"/>
                          </a:rPr>
                        </m:ctrlPr>
                      </m:dPr>
                      <m:e>
                        <m:r>
                          <a:rPr lang="en-US" altLang="ko-KR" sz="4000" b="1" i="1" smtClean="0">
                            <a:solidFill>
                              <a:schemeClr val="bg1">
                                <a:lumMod val="95000"/>
                              </a:schemeClr>
                            </a:solidFill>
                            <a:latin typeface="Cambria Math" panose="02040503050406030204" pitchFamily="18" charset="0"/>
                          </a:rPr>
                          <m:t>𝒕</m:t>
                        </m:r>
                      </m:e>
                    </m:d>
                  </m:oMath>
                </a14:m>
                <a:r>
                  <a:rPr lang="en-US" altLang="ko-KR" sz="4000" b="1" dirty="0">
                    <a:solidFill>
                      <a:schemeClr val="bg1">
                        <a:lumMod val="95000"/>
                      </a:schemeClr>
                    </a:solidFill>
                  </a:rPr>
                  <a:t>?</a:t>
                </a:r>
              </a:p>
              <a:p>
                <a:r>
                  <a:rPr lang="en-US" altLang="ko-KR" sz="4000" b="1" dirty="0">
                    <a:solidFill>
                      <a:schemeClr val="bg1">
                        <a:lumMod val="95000"/>
                      </a:schemeClr>
                    </a:solidFill>
                  </a:rPr>
                  <a:t>    and </a:t>
                </a:r>
                <a14:m>
                  <m:oMath xmlns:m="http://schemas.openxmlformats.org/officeDocument/2006/math">
                    <m:sSub>
                      <m:sSubPr>
                        <m:ctrlPr>
                          <a:rPr lang="en-US" altLang="ko-KR" sz="4000" b="1" i="1" smtClean="0">
                            <a:solidFill>
                              <a:schemeClr val="bg1">
                                <a:lumMod val="95000"/>
                              </a:schemeClr>
                            </a:solidFill>
                            <a:latin typeface="Cambria Math" panose="02040503050406030204" pitchFamily="18" charset="0"/>
                          </a:rPr>
                        </m:ctrlPr>
                      </m:sSubPr>
                      <m:e>
                        <m:r>
                          <a:rPr lang="en-US" altLang="ko-KR" sz="4000" b="1" i="1" smtClean="0">
                            <a:solidFill>
                              <a:schemeClr val="bg1">
                                <a:lumMod val="95000"/>
                              </a:schemeClr>
                            </a:solidFill>
                            <a:latin typeface="Cambria Math" panose="02040503050406030204" pitchFamily="18" charset="0"/>
                          </a:rPr>
                          <m:t>𝜶</m:t>
                        </m:r>
                      </m:e>
                      <m:sub>
                        <m:r>
                          <a:rPr lang="en-US" altLang="ko-KR" sz="4000" b="1" i="1" smtClean="0">
                            <a:solidFill>
                              <a:schemeClr val="bg1">
                                <a:lumMod val="95000"/>
                              </a:schemeClr>
                            </a:solidFill>
                            <a:latin typeface="Cambria Math" panose="02040503050406030204" pitchFamily="18" charset="0"/>
                          </a:rPr>
                          <m:t>𝑽</m:t>
                        </m:r>
                      </m:sub>
                    </m:sSub>
                    <m:r>
                      <a:rPr lang="en-US" altLang="ko-KR" sz="4000" b="1" i="1" smtClean="0">
                        <a:solidFill>
                          <a:schemeClr val="bg1">
                            <a:lumMod val="95000"/>
                          </a:schemeClr>
                        </a:solidFill>
                        <a:latin typeface="Cambria Math" panose="02040503050406030204" pitchFamily="18" charset="0"/>
                      </a:rPr>
                      <m:t>=−</m:t>
                    </m:r>
                    <m:r>
                      <a:rPr lang="en-US" altLang="ko-KR" sz="4000" b="1" i="1" smtClean="0">
                        <a:solidFill>
                          <a:schemeClr val="bg1">
                            <a:lumMod val="95000"/>
                          </a:schemeClr>
                        </a:solidFill>
                        <a:latin typeface="Cambria Math" panose="02040503050406030204" pitchFamily="18" charset="0"/>
                      </a:rPr>
                      <m:t>𝟏</m:t>
                    </m:r>
                    <m:r>
                      <a:rPr lang="en-US" altLang="ko-KR" sz="4000" b="1" i="1" smtClean="0">
                        <a:solidFill>
                          <a:schemeClr val="bg1">
                            <a:lumMod val="95000"/>
                          </a:schemeClr>
                        </a:solidFill>
                        <a:latin typeface="Cambria Math" panose="02040503050406030204" pitchFamily="18" charset="0"/>
                      </a:rPr>
                      <m:t>−</m:t>
                    </m:r>
                    <m:sSub>
                      <m:sSubPr>
                        <m:ctrlPr>
                          <a:rPr lang="en-US" altLang="ko-KR" sz="4000" b="1" i="1" smtClean="0">
                            <a:solidFill>
                              <a:schemeClr val="bg1">
                                <a:lumMod val="95000"/>
                              </a:schemeClr>
                            </a:solidFill>
                            <a:latin typeface="Cambria Math" panose="02040503050406030204" pitchFamily="18" charset="0"/>
                          </a:rPr>
                        </m:ctrlPr>
                      </m:sSubPr>
                      <m:e>
                        <m:r>
                          <a:rPr lang="en-US" altLang="ko-KR" sz="4000" b="1" i="1" smtClean="0">
                            <a:solidFill>
                              <a:schemeClr val="bg1">
                                <a:lumMod val="95000"/>
                              </a:schemeClr>
                            </a:solidFill>
                            <a:latin typeface="Cambria Math" panose="02040503050406030204" pitchFamily="18" charset="0"/>
                          </a:rPr>
                          <m:t>𝜶</m:t>
                        </m:r>
                      </m:e>
                      <m:sub>
                        <m:r>
                          <a:rPr lang="en-US" altLang="ko-KR" sz="4000" b="1" i="1" smtClean="0">
                            <a:solidFill>
                              <a:schemeClr val="bg1">
                                <a:lumMod val="95000"/>
                              </a:schemeClr>
                            </a:solidFill>
                            <a:latin typeface="Cambria Math" panose="02040503050406030204" pitchFamily="18" charset="0"/>
                          </a:rPr>
                          <m:t>𝑩</m:t>
                        </m:r>
                      </m:sub>
                    </m:sSub>
                  </m:oMath>
                </a14:m>
                <a:endParaRPr lang="en-US" altLang="ko-KR" sz="4000" b="1" dirty="0">
                  <a:solidFill>
                    <a:schemeClr val="bg1">
                      <a:lumMod val="95000"/>
                    </a:schemeClr>
                  </a:solidFill>
                </a:endParaRPr>
              </a:p>
              <a:p>
                <a:pPr marL="571500" indent="-571500">
                  <a:buFont typeface="Arial" panose="020B0604020202020204" pitchFamily="34" charset="0"/>
                  <a:buChar char="•"/>
                </a:pPr>
                <a:endParaRPr lang="en-US" altLang="ko-KR" sz="4000" b="1" dirty="0">
                  <a:solidFill>
                    <a:schemeClr val="bg1">
                      <a:lumMod val="95000"/>
                    </a:schemeClr>
                  </a:solidFill>
                </a:endParaRPr>
              </a:p>
              <a:p>
                <a:pPr marL="571500" indent="-571500">
                  <a:buFont typeface="Arial" panose="020B0604020202020204" pitchFamily="34" charset="0"/>
                  <a:buChar char="•"/>
                </a:pPr>
                <a:r>
                  <a:rPr lang="en-US" altLang="ko-KR" sz="4000" b="1" dirty="0">
                    <a:solidFill>
                      <a:schemeClr val="bg1">
                        <a:lumMod val="95000"/>
                      </a:schemeClr>
                    </a:solidFill>
                  </a:rPr>
                  <a:t>This can be investigated with radial profiles of X-ray photon index and brightness since they are linked to </a:t>
                </a:r>
                <a14:m>
                  <m:oMath xmlns:m="http://schemas.openxmlformats.org/officeDocument/2006/math">
                    <m:sSub>
                      <m:sSubPr>
                        <m:ctrlPr>
                          <a:rPr lang="en-US" altLang="ko-KR" sz="4000" b="1" i="1">
                            <a:solidFill>
                              <a:schemeClr val="bg1">
                                <a:lumMod val="95000"/>
                              </a:schemeClr>
                            </a:solidFill>
                            <a:latin typeface="Cambria Math" panose="02040503050406030204" pitchFamily="18" charset="0"/>
                          </a:rPr>
                        </m:ctrlPr>
                      </m:sSubPr>
                      <m:e>
                        <m:r>
                          <a:rPr lang="en-US" altLang="ko-KR" sz="4000" b="1" i="1">
                            <a:solidFill>
                              <a:schemeClr val="bg1">
                                <a:lumMod val="95000"/>
                              </a:schemeClr>
                            </a:solidFill>
                            <a:latin typeface="Cambria Math" panose="02040503050406030204" pitchFamily="18" charset="0"/>
                          </a:rPr>
                          <m:t>𝜶</m:t>
                        </m:r>
                      </m:e>
                      <m:sub>
                        <m:r>
                          <a:rPr lang="en-US" altLang="ko-KR" sz="4000" b="1" i="1">
                            <a:solidFill>
                              <a:schemeClr val="bg1">
                                <a:lumMod val="95000"/>
                              </a:schemeClr>
                            </a:solidFill>
                            <a:latin typeface="Cambria Math" panose="02040503050406030204" pitchFamily="18" charset="0"/>
                          </a:rPr>
                          <m:t>𝑩</m:t>
                        </m:r>
                      </m:sub>
                    </m:sSub>
                  </m:oMath>
                </a14:m>
                <a:r>
                  <a:rPr lang="ko-KR" altLang="en-US" sz="4000" b="1" dirty="0">
                    <a:solidFill>
                      <a:schemeClr val="bg1">
                        <a:lumMod val="95000"/>
                      </a:schemeClr>
                    </a:solidFill>
                  </a:rPr>
                  <a:t> </a:t>
                </a:r>
                <a:r>
                  <a:rPr lang="en-US" altLang="ko-KR" sz="4000" b="1" dirty="0">
                    <a:solidFill>
                      <a:schemeClr val="bg1">
                        <a:lumMod val="95000"/>
                      </a:schemeClr>
                    </a:solidFill>
                  </a:rPr>
                  <a:t>and </a:t>
                </a:r>
                <a14:m>
                  <m:oMath xmlns:m="http://schemas.openxmlformats.org/officeDocument/2006/math">
                    <m:sSub>
                      <m:sSubPr>
                        <m:ctrlPr>
                          <a:rPr lang="en-US" altLang="ko-KR" sz="4000" b="1" i="1">
                            <a:solidFill>
                              <a:schemeClr val="bg1">
                                <a:lumMod val="95000"/>
                              </a:schemeClr>
                            </a:solidFill>
                            <a:latin typeface="Cambria Math" panose="02040503050406030204" pitchFamily="18" charset="0"/>
                          </a:rPr>
                        </m:ctrlPr>
                      </m:sSubPr>
                      <m:e>
                        <m:r>
                          <a:rPr lang="en-US" altLang="ko-KR" sz="4000" b="1" i="1">
                            <a:solidFill>
                              <a:schemeClr val="bg1">
                                <a:lumMod val="95000"/>
                              </a:schemeClr>
                            </a:solidFill>
                            <a:latin typeface="Cambria Math" panose="02040503050406030204" pitchFamily="18" charset="0"/>
                          </a:rPr>
                          <m:t>𝜶</m:t>
                        </m:r>
                      </m:e>
                      <m:sub>
                        <m:r>
                          <a:rPr lang="en-US" altLang="ko-KR" sz="4000" b="1" i="1">
                            <a:solidFill>
                              <a:schemeClr val="bg1">
                                <a:lumMod val="95000"/>
                              </a:schemeClr>
                            </a:solidFill>
                            <a:latin typeface="Cambria Math" panose="02040503050406030204" pitchFamily="18" charset="0"/>
                          </a:rPr>
                          <m:t>𝑽</m:t>
                        </m:r>
                      </m:sub>
                    </m:sSub>
                  </m:oMath>
                </a14:m>
                <a:endParaRPr lang="ko-KR" altLang="en-US" sz="4000" b="1" dirty="0">
                  <a:solidFill>
                    <a:schemeClr val="bg1">
                      <a:lumMod val="95000"/>
                    </a:schemeClr>
                  </a:solidFill>
                </a:endParaRPr>
              </a:p>
            </p:txBody>
          </p:sp>
        </mc:Choice>
        <mc:Fallback xmlns="">
          <p:sp>
            <p:nvSpPr>
              <p:cNvPr id="17" name="TextBox 16">
                <a:extLst>
                  <a:ext uri="{FF2B5EF4-FFF2-40B4-BE49-F238E27FC236}">
                    <a16:creationId xmlns:a16="http://schemas.microsoft.com/office/drawing/2014/main" id="{ABC2346D-60E1-BBA3-B1CD-8ED94D605C9C}"/>
                  </a:ext>
                </a:extLst>
              </p:cNvPr>
              <p:cNvSpPr txBox="1">
                <a:spLocks noRot="1" noChangeAspect="1" noMove="1" noResize="1" noEditPoints="1" noAdjustHandles="1" noChangeArrowheads="1" noChangeShapeType="1" noTextEdit="1"/>
              </p:cNvSpPr>
              <p:nvPr/>
            </p:nvSpPr>
            <p:spPr>
              <a:xfrm>
                <a:off x="189448" y="1311167"/>
                <a:ext cx="11887200" cy="3785652"/>
              </a:xfrm>
              <a:prstGeom prst="rect">
                <a:avLst/>
              </a:prstGeom>
              <a:blipFill>
                <a:blip r:embed="rId2"/>
                <a:stretch>
                  <a:fillRect l="-1601" t="-3010" b="-6020"/>
                </a:stretch>
              </a:blipFill>
            </p:spPr>
            <p:txBody>
              <a:bodyPr/>
              <a:lstStyle/>
              <a:p>
                <a:r>
                  <a:rPr lang="en-KR">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5214B41-AA1A-EAE7-23BA-6EA9E540685B}"/>
                  </a:ext>
                </a:extLst>
              </p:cNvPr>
              <p:cNvSpPr txBox="1"/>
              <p:nvPr/>
            </p:nvSpPr>
            <p:spPr>
              <a:xfrm>
                <a:off x="250046" y="70678"/>
                <a:ext cx="11197673" cy="584775"/>
              </a:xfrm>
              <a:prstGeom prst="rect">
                <a:avLst/>
              </a:prstGeom>
              <a:noFill/>
            </p:spPr>
            <p:txBody>
              <a:bodyPr wrap="square">
                <a:spAutoFit/>
              </a:bodyPr>
              <a:lstStyle/>
              <a:p>
                <a:r>
                  <a:rPr lang="en-US" altLang="ko-KR" sz="3200" b="1" dirty="0">
                    <a:solidFill>
                      <a:srgbClr val="FFC000"/>
                    </a:solidFill>
                  </a:rPr>
                  <a:t>Evolution of PWN properties: </a:t>
                </a:r>
                <a14:m>
                  <m:oMath xmlns:m="http://schemas.openxmlformats.org/officeDocument/2006/math">
                    <m:sSub>
                      <m:sSubPr>
                        <m:ctrlPr>
                          <a:rPr lang="en-US" altLang="ko-KR" sz="3200" b="1" i="1">
                            <a:solidFill>
                              <a:srgbClr val="FFC000"/>
                            </a:solidFill>
                            <a:latin typeface="Cambria Math" panose="02040503050406030204" pitchFamily="18" charset="0"/>
                          </a:rPr>
                        </m:ctrlPr>
                      </m:sSubPr>
                      <m:e>
                        <m:r>
                          <a:rPr lang="en-US" altLang="ko-KR" sz="3200" b="1" i="1">
                            <a:solidFill>
                              <a:srgbClr val="FFC000"/>
                            </a:solidFill>
                            <a:latin typeface="Cambria Math" panose="02040503050406030204" pitchFamily="18" charset="0"/>
                          </a:rPr>
                          <m:t>𝜶</m:t>
                        </m:r>
                      </m:e>
                      <m:sub>
                        <m:r>
                          <a:rPr lang="en-US" altLang="ko-KR" sz="3200" b="1" i="1">
                            <a:solidFill>
                              <a:srgbClr val="FFC000"/>
                            </a:solidFill>
                            <a:latin typeface="Cambria Math" panose="02040503050406030204" pitchFamily="18" charset="0"/>
                          </a:rPr>
                          <m:t>𝑩</m:t>
                        </m:r>
                      </m:sub>
                    </m:sSub>
                    <m:d>
                      <m:dPr>
                        <m:ctrlPr>
                          <a:rPr lang="en-US" altLang="ko-KR" sz="3200" b="1" i="1">
                            <a:solidFill>
                              <a:srgbClr val="FFC000"/>
                            </a:solidFill>
                            <a:latin typeface="Cambria Math" panose="02040503050406030204" pitchFamily="18" charset="0"/>
                          </a:rPr>
                        </m:ctrlPr>
                      </m:dPr>
                      <m:e>
                        <m:r>
                          <a:rPr lang="en-US" altLang="ko-KR" sz="3200" b="1" i="1">
                            <a:solidFill>
                              <a:srgbClr val="FFC000"/>
                            </a:solidFill>
                            <a:latin typeface="Cambria Math" panose="02040503050406030204" pitchFamily="18" charset="0"/>
                          </a:rPr>
                          <m:t>𝒕</m:t>
                        </m:r>
                      </m:e>
                    </m:d>
                  </m:oMath>
                </a14:m>
                <a:r>
                  <a:rPr lang="ko-KR" altLang="en-US" sz="3200" b="1" dirty="0">
                    <a:solidFill>
                      <a:srgbClr val="FFC000"/>
                    </a:solidFill>
                  </a:rPr>
                  <a:t> </a:t>
                </a:r>
                <a:r>
                  <a:rPr lang="en-US" altLang="ko-KR" sz="3200" b="1" dirty="0">
                    <a:solidFill>
                      <a:srgbClr val="FFC000"/>
                    </a:solidFill>
                  </a:rPr>
                  <a:t>and </a:t>
                </a:r>
                <a14:m>
                  <m:oMath xmlns:m="http://schemas.openxmlformats.org/officeDocument/2006/math">
                    <m:sSub>
                      <m:sSubPr>
                        <m:ctrlPr>
                          <a:rPr lang="en-US" altLang="ko-KR" sz="3200" b="1" i="1">
                            <a:solidFill>
                              <a:srgbClr val="FFC000"/>
                            </a:solidFill>
                            <a:latin typeface="Cambria Math" panose="02040503050406030204" pitchFamily="18" charset="0"/>
                          </a:rPr>
                        </m:ctrlPr>
                      </m:sSubPr>
                      <m:e>
                        <m:r>
                          <a:rPr lang="en-US" altLang="ko-KR" sz="3200" b="1" i="1">
                            <a:solidFill>
                              <a:srgbClr val="FFC000"/>
                            </a:solidFill>
                            <a:latin typeface="Cambria Math" panose="02040503050406030204" pitchFamily="18" charset="0"/>
                          </a:rPr>
                          <m:t>𝜶</m:t>
                        </m:r>
                      </m:e>
                      <m:sub>
                        <m:r>
                          <a:rPr lang="en-US" altLang="ko-KR" sz="3200" b="1" i="1">
                            <a:solidFill>
                              <a:srgbClr val="FFC000"/>
                            </a:solidFill>
                            <a:latin typeface="Cambria Math" panose="02040503050406030204" pitchFamily="18" charset="0"/>
                          </a:rPr>
                          <m:t>𝑽</m:t>
                        </m:r>
                      </m:sub>
                    </m:sSub>
                    <m:d>
                      <m:dPr>
                        <m:ctrlPr>
                          <a:rPr lang="en-US" altLang="ko-KR" sz="3200" b="1" i="1">
                            <a:solidFill>
                              <a:srgbClr val="FFC000"/>
                            </a:solidFill>
                            <a:latin typeface="Cambria Math" panose="02040503050406030204" pitchFamily="18" charset="0"/>
                          </a:rPr>
                        </m:ctrlPr>
                      </m:dPr>
                      <m:e>
                        <m:r>
                          <a:rPr lang="en-US" altLang="ko-KR" sz="3200" b="1" i="1">
                            <a:solidFill>
                              <a:srgbClr val="FFC000"/>
                            </a:solidFill>
                            <a:latin typeface="Cambria Math" panose="02040503050406030204" pitchFamily="18" charset="0"/>
                          </a:rPr>
                          <m:t>𝒕</m:t>
                        </m:r>
                      </m:e>
                    </m:d>
                  </m:oMath>
                </a14:m>
                <a:endParaRPr lang="ko-KR" altLang="en-US" sz="3200" b="1">
                  <a:solidFill>
                    <a:srgbClr val="FFC000"/>
                  </a:solidFill>
                </a:endParaRPr>
              </a:p>
            </p:txBody>
          </p:sp>
        </mc:Choice>
        <mc:Fallback xmlns="">
          <p:sp>
            <p:nvSpPr>
              <p:cNvPr id="2" name="TextBox 1">
                <a:extLst>
                  <a:ext uri="{FF2B5EF4-FFF2-40B4-BE49-F238E27FC236}">
                    <a16:creationId xmlns:a16="http://schemas.microsoft.com/office/drawing/2014/main" id="{25214B41-AA1A-EAE7-23BA-6EA9E540685B}"/>
                  </a:ext>
                </a:extLst>
              </p:cNvPr>
              <p:cNvSpPr txBox="1">
                <a:spLocks noRot="1" noChangeAspect="1" noMove="1" noResize="1" noEditPoints="1" noAdjustHandles="1" noChangeArrowheads="1" noChangeShapeType="1" noTextEdit="1"/>
              </p:cNvSpPr>
              <p:nvPr/>
            </p:nvSpPr>
            <p:spPr>
              <a:xfrm>
                <a:off x="250046" y="70678"/>
                <a:ext cx="11197673" cy="584775"/>
              </a:xfrm>
              <a:prstGeom prst="rect">
                <a:avLst/>
              </a:prstGeom>
              <a:blipFill>
                <a:blip r:embed="rId3"/>
                <a:stretch>
                  <a:fillRect l="-1361" t="-14583" b="-32292"/>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2220735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B972D-6339-CA80-CB10-E3D7E7135CD8}"/>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71E5C31-852B-B5D8-9BFD-7A5FD7D0E135}"/>
                  </a:ext>
                </a:extLst>
              </p:cNvPr>
              <p:cNvSpPr txBox="1"/>
              <p:nvPr/>
            </p:nvSpPr>
            <p:spPr>
              <a:xfrm>
                <a:off x="220455" y="12700"/>
                <a:ext cx="10775206" cy="615553"/>
              </a:xfrm>
              <a:prstGeom prst="rect">
                <a:avLst/>
              </a:prstGeom>
              <a:noFill/>
            </p:spPr>
            <p:txBody>
              <a:bodyPr wrap="square">
                <a:spAutoFit/>
              </a:bodyPr>
              <a:lstStyle/>
              <a:p>
                <a:r>
                  <a:rPr lang="en-US" altLang="ko-KR" sz="3400" b="1" dirty="0">
                    <a:solidFill>
                      <a:srgbClr val="FFC000"/>
                    </a:solidFill>
                  </a:rPr>
                  <a:t>Observational constraints on </a:t>
                </a:r>
                <a14:m>
                  <m:oMath xmlns:m="http://schemas.openxmlformats.org/officeDocument/2006/math">
                    <m:sSub>
                      <m:sSubPr>
                        <m:ctrlPr>
                          <a:rPr lang="en-US" altLang="ko-KR" sz="3400" b="1" i="1" smtClean="0">
                            <a:solidFill>
                              <a:srgbClr val="FFC000"/>
                            </a:solidFill>
                            <a:latin typeface="Cambria Math" panose="02040503050406030204" pitchFamily="18" charset="0"/>
                          </a:rPr>
                        </m:ctrlPr>
                      </m:sSubPr>
                      <m:e>
                        <m:r>
                          <a:rPr lang="en-US" altLang="ko-KR" sz="3400" b="1" i="1" smtClean="0">
                            <a:solidFill>
                              <a:srgbClr val="FFC000"/>
                            </a:solidFill>
                            <a:latin typeface="Cambria Math" panose="02040503050406030204" pitchFamily="18" charset="0"/>
                          </a:rPr>
                          <m:t>𝜶</m:t>
                        </m:r>
                      </m:e>
                      <m:sub>
                        <m:r>
                          <a:rPr lang="en-US" altLang="ko-KR" sz="3400" b="1" i="1" smtClean="0">
                            <a:solidFill>
                              <a:srgbClr val="FFC000"/>
                            </a:solidFill>
                            <a:latin typeface="Cambria Math" panose="02040503050406030204" pitchFamily="18" charset="0"/>
                          </a:rPr>
                          <m:t>𝑩</m:t>
                        </m:r>
                      </m:sub>
                    </m:sSub>
                    <m:d>
                      <m:dPr>
                        <m:ctrlPr>
                          <a:rPr lang="en-US" altLang="ko-KR" sz="3400" b="1" i="1" smtClean="0">
                            <a:solidFill>
                              <a:srgbClr val="FFC000"/>
                            </a:solidFill>
                            <a:latin typeface="Cambria Math" panose="02040503050406030204" pitchFamily="18" charset="0"/>
                          </a:rPr>
                        </m:ctrlPr>
                      </m:dPr>
                      <m:e>
                        <m:r>
                          <a:rPr lang="en-US" altLang="ko-KR" sz="3400" b="1" i="1" smtClean="0">
                            <a:solidFill>
                              <a:srgbClr val="FFC000"/>
                            </a:solidFill>
                            <a:latin typeface="Cambria Math" panose="02040503050406030204" pitchFamily="18" charset="0"/>
                          </a:rPr>
                          <m:t>𝒕</m:t>
                        </m:r>
                      </m:e>
                    </m:d>
                  </m:oMath>
                </a14:m>
                <a:r>
                  <a:rPr lang="ko-KR" altLang="en-US" sz="3400" b="1" dirty="0">
                    <a:solidFill>
                      <a:srgbClr val="FFC000"/>
                    </a:solidFill>
                  </a:rPr>
                  <a:t> </a:t>
                </a:r>
                <a:r>
                  <a:rPr lang="en-US" altLang="ko-KR" sz="3400" b="1" dirty="0">
                    <a:solidFill>
                      <a:srgbClr val="FFC000"/>
                    </a:solidFill>
                  </a:rPr>
                  <a:t>and </a:t>
                </a:r>
                <a14:m>
                  <m:oMath xmlns:m="http://schemas.openxmlformats.org/officeDocument/2006/math">
                    <m:sSub>
                      <m:sSubPr>
                        <m:ctrlPr>
                          <a:rPr lang="en-US" altLang="ko-KR" sz="3400" b="1" i="1" smtClean="0">
                            <a:solidFill>
                              <a:srgbClr val="FFC000"/>
                            </a:solidFill>
                            <a:latin typeface="Cambria Math" panose="02040503050406030204" pitchFamily="18" charset="0"/>
                          </a:rPr>
                        </m:ctrlPr>
                      </m:sSubPr>
                      <m:e>
                        <m:r>
                          <a:rPr lang="en-US" altLang="ko-KR" sz="3400" b="1" i="1" smtClean="0">
                            <a:solidFill>
                              <a:srgbClr val="FFC000"/>
                            </a:solidFill>
                            <a:latin typeface="Cambria Math" panose="02040503050406030204" pitchFamily="18" charset="0"/>
                          </a:rPr>
                          <m:t>𝜶</m:t>
                        </m:r>
                      </m:e>
                      <m:sub>
                        <m:r>
                          <a:rPr lang="en-US" altLang="ko-KR" sz="3400" b="1" i="1" smtClean="0">
                            <a:solidFill>
                              <a:srgbClr val="FFC000"/>
                            </a:solidFill>
                            <a:latin typeface="Cambria Math" panose="02040503050406030204" pitchFamily="18" charset="0"/>
                          </a:rPr>
                          <m:t>𝑽</m:t>
                        </m:r>
                      </m:sub>
                    </m:sSub>
                    <m:d>
                      <m:dPr>
                        <m:ctrlPr>
                          <a:rPr lang="en-US" altLang="ko-KR" sz="3400" b="1" i="1" smtClean="0">
                            <a:solidFill>
                              <a:srgbClr val="FFC000"/>
                            </a:solidFill>
                            <a:latin typeface="Cambria Math" panose="02040503050406030204" pitchFamily="18" charset="0"/>
                          </a:rPr>
                        </m:ctrlPr>
                      </m:dPr>
                      <m:e>
                        <m:r>
                          <a:rPr lang="en-US" altLang="ko-KR" sz="3400" b="1" i="1" smtClean="0">
                            <a:solidFill>
                              <a:srgbClr val="FFC000"/>
                            </a:solidFill>
                            <a:latin typeface="Cambria Math" panose="02040503050406030204" pitchFamily="18" charset="0"/>
                          </a:rPr>
                          <m:t>𝒕</m:t>
                        </m:r>
                      </m:e>
                    </m:d>
                  </m:oMath>
                </a14:m>
                <a:endParaRPr lang="ko-KR" altLang="en-US" sz="3400" b="1" dirty="0">
                  <a:solidFill>
                    <a:srgbClr val="FFC000"/>
                  </a:solidFill>
                </a:endParaRPr>
              </a:p>
            </p:txBody>
          </p:sp>
        </mc:Choice>
        <mc:Fallback xmlns="">
          <p:sp>
            <p:nvSpPr>
              <p:cNvPr id="3" name="TextBox 2">
                <a:extLst>
                  <a:ext uri="{FF2B5EF4-FFF2-40B4-BE49-F238E27FC236}">
                    <a16:creationId xmlns:a16="http://schemas.microsoft.com/office/drawing/2014/main" id="{671E5C31-852B-B5D8-9BFD-7A5FD7D0E135}"/>
                  </a:ext>
                </a:extLst>
              </p:cNvPr>
              <p:cNvSpPr txBox="1">
                <a:spLocks noRot="1" noChangeAspect="1" noMove="1" noResize="1" noEditPoints="1" noAdjustHandles="1" noChangeArrowheads="1" noChangeShapeType="1" noTextEdit="1"/>
              </p:cNvSpPr>
              <p:nvPr/>
            </p:nvSpPr>
            <p:spPr>
              <a:xfrm>
                <a:off x="220455" y="12700"/>
                <a:ext cx="10775206" cy="615553"/>
              </a:xfrm>
              <a:prstGeom prst="rect">
                <a:avLst/>
              </a:prstGeom>
              <a:blipFill>
                <a:blip r:embed="rId2"/>
                <a:stretch>
                  <a:fillRect l="-1584" t="-14851" b="-33663"/>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C41EBF7-F0D6-0FF9-6BC5-BCCADA29BA8A}"/>
                  </a:ext>
                </a:extLst>
              </p:cNvPr>
              <p:cNvSpPr txBox="1"/>
              <p:nvPr/>
            </p:nvSpPr>
            <p:spPr>
              <a:xfrm>
                <a:off x="42528" y="2962511"/>
                <a:ext cx="9037677" cy="3276666"/>
              </a:xfrm>
              <a:prstGeom prst="rect">
                <a:avLst/>
              </a:prstGeom>
              <a:noFill/>
            </p:spPr>
            <p:txBody>
              <a:bodyPr wrap="square" rtlCol="0">
                <a:spAutoFit/>
              </a:bodyPr>
              <a:lstStyle/>
              <a:p>
                <a:pPr marL="342900" indent="-342900">
                  <a:lnSpc>
                    <a:spcPts val="3600"/>
                  </a:lnSpc>
                  <a:buFont typeface="Arial" panose="020B0604020202020204" pitchFamily="34" charset="0"/>
                  <a:buChar char="•"/>
                </a:pPr>
                <a:r>
                  <a:rPr lang="en-US" altLang="ko-KR" sz="2400" b="1" dirty="0">
                    <a:solidFill>
                      <a:schemeClr val="bg1">
                        <a:lumMod val="85000"/>
                      </a:schemeClr>
                    </a:solidFill>
                  </a:rPr>
                  <a:t>We analyzed a sample of </a:t>
                </a:r>
                <a:r>
                  <a:rPr lang="en-US" altLang="ko-KR" sz="2400" b="1" dirty="0" err="1">
                    <a:solidFill>
                      <a:schemeClr val="bg1">
                        <a:lumMod val="85000"/>
                      </a:schemeClr>
                    </a:solidFill>
                  </a:rPr>
                  <a:t>PWNe</a:t>
                </a:r>
                <a:r>
                  <a:rPr lang="en-US" altLang="ko-KR" sz="2400" b="1" dirty="0">
                    <a:solidFill>
                      <a:schemeClr val="bg1">
                        <a:lumMod val="85000"/>
                      </a:schemeClr>
                    </a:solidFill>
                  </a:rPr>
                  <a:t> across different ages to investigate the time dependence of their X-ray spatial variations</a:t>
                </a:r>
              </a:p>
              <a:p>
                <a:pPr marL="342900" indent="-342900">
                  <a:lnSpc>
                    <a:spcPts val="3600"/>
                  </a:lnSpc>
                  <a:buFont typeface="Arial" panose="020B0604020202020204" pitchFamily="34" charset="0"/>
                  <a:buChar char="•"/>
                </a:pPr>
                <a:r>
                  <a:rPr lang="en-US" altLang="ko-KR" sz="2400" b="1" dirty="0">
                    <a:solidFill>
                      <a:schemeClr val="bg1">
                        <a:lumMod val="85000"/>
                      </a:schemeClr>
                    </a:solidFill>
                  </a:rPr>
                  <a:t>The slopes of the radial profiles for both photon index </a:t>
                </a:r>
                <a14:m>
                  <m:oMath xmlns:m="http://schemas.openxmlformats.org/officeDocument/2006/math">
                    <m:d>
                      <m:dPr>
                        <m:ctrlPr>
                          <a:rPr lang="en-US" altLang="ko-KR" sz="2400" b="1" i="1" smtClean="0">
                            <a:solidFill>
                              <a:schemeClr val="bg1">
                                <a:lumMod val="85000"/>
                              </a:schemeClr>
                            </a:solidFill>
                            <a:latin typeface="Cambria Math" panose="02040503050406030204" pitchFamily="18" charset="0"/>
                          </a:rPr>
                        </m:ctrlPr>
                      </m:dPr>
                      <m:e>
                        <m:f>
                          <m:fPr>
                            <m:ctrlPr>
                              <a:rPr lang="en-US" altLang="ko-KR" sz="2400" b="1" i="1">
                                <a:solidFill>
                                  <a:schemeClr val="bg1">
                                    <a:lumMod val="85000"/>
                                  </a:schemeClr>
                                </a:solidFill>
                                <a:latin typeface="Cambria Math" panose="02040503050406030204" pitchFamily="18" charset="0"/>
                              </a:rPr>
                            </m:ctrlPr>
                          </m:fPr>
                          <m:num>
                            <m:r>
                              <a:rPr lang="en-US" altLang="ko-KR" sz="2400" b="1" i="1" smtClean="0">
                                <a:solidFill>
                                  <a:schemeClr val="bg1">
                                    <a:lumMod val="85000"/>
                                  </a:schemeClr>
                                </a:solidFill>
                                <a:latin typeface="Cambria Math" panose="02040503050406030204" pitchFamily="18" charset="0"/>
                              </a:rPr>
                              <m:t>𝒅</m:t>
                            </m:r>
                            <m:sSub>
                              <m:sSubPr>
                                <m:ctrlPr>
                                  <a:rPr lang="en-US" altLang="ko-KR" sz="2400" b="1" i="1">
                                    <a:solidFill>
                                      <a:schemeClr val="bg1">
                                        <a:lumMod val="85000"/>
                                      </a:schemeClr>
                                    </a:solidFill>
                                    <a:latin typeface="Cambria Math" panose="02040503050406030204" pitchFamily="18" charset="0"/>
                                  </a:rPr>
                                </m:ctrlPr>
                              </m:sSubPr>
                              <m:e>
                                <m:r>
                                  <a:rPr lang="en-US" altLang="ko-KR" sz="2400" b="1">
                                    <a:solidFill>
                                      <a:schemeClr val="bg1">
                                        <a:lumMod val="85000"/>
                                      </a:schemeClr>
                                    </a:solidFill>
                                    <a:latin typeface="Cambria Math" panose="02040503050406030204" pitchFamily="18" charset="0"/>
                                  </a:rPr>
                                  <m:t>𝚪</m:t>
                                </m:r>
                              </m:e>
                              <m:sub>
                                <m:r>
                                  <a:rPr lang="en-US" altLang="ko-KR" sz="2400" b="1">
                                    <a:solidFill>
                                      <a:schemeClr val="bg1">
                                        <a:lumMod val="85000"/>
                                      </a:schemeClr>
                                    </a:solidFill>
                                    <a:latin typeface="Cambria Math" panose="02040503050406030204" pitchFamily="18" charset="0"/>
                                  </a:rPr>
                                  <m:t>𝐱</m:t>
                                </m:r>
                              </m:sub>
                            </m:sSub>
                          </m:num>
                          <m:den>
                            <m:r>
                              <a:rPr lang="en-US" altLang="ko-KR" sz="2400" b="1">
                                <a:solidFill>
                                  <a:schemeClr val="bg1">
                                    <a:lumMod val="85000"/>
                                  </a:schemeClr>
                                </a:solidFill>
                                <a:latin typeface="Cambria Math" panose="02040503050406030204" pitchFamily="18" charset="0"/>
                              </a:rPr>
                              <m:t>𝐝𝐑</m:t>
                            </m:r>
                          </m:den>
                        </m:f>
                      </m:e>
                    </m:d>
                  </m:oMath>
                </a14:m>
                <a:r>
                  <a:rPr lang="en-US" altLang="ko-KR" sz="2400" b="1" dirty="0">
                    <a:solidFill>
                      <a:schemeClr val="bg1">
                        <a:lumMod val="85000"/>
                      </a:schemeClr>
                    </a:solidFill>
                  </a:rPr>
                  <a:t> and brightness </a:t>
                </a:r>
                <a14:m>
                  <m:oMath xmlns:m="http://schemas.openxmlformats.org/officeDocument/2006/math">
                    <m:d>
                      <m:dPr>
                        <m:ctrlPr>
                          <a:rPr lang="en-US" altLang="ko-KR" sz="2400" b="1" i="1" smtClean="0">
                            <a:solidFill>
                              <a:schemeClr val="bg1">
                                <a:lumMod val="85000"/>
                              </a:schemeClr>
                            </a:solidFill>
                            <a:latin typeface="Cambria Math" panose="02040503050406030204" pitchFamily="18" charset="0"/>
                          </a:rPr>
                        </m:ctrlPr>
                      </m:dPr>
                      <m:e>
                        <m:f>
                          <m:fPr>
                            <m:ctrlPr>
                              <a:rPr lang="en-US" altLang="ko-KR" sz="2400" b="1" i="1">
                                <a:solidFill>
                                  <a:schemeClr val="bg1">
                                    <a:lumMod val="85000"/>
                                  </a:schemeClr>
                                </a:solidFill>
                                <a:latin typeface="Cambria Math" panose="02040503050406030204" pitchFamily="18" charset="0"/>
                              </a:rPr>
                            </m:ctrlPr>
                          </m:fPr>
                          <m:num>
                            <m:r>
                              <a:rPr lang="en-US" altLang="ko-KR" sz="2400" b="1" i="1">
                                <a:solidFill>
                                  <a:schemeClr val="bg1">
                                    <a:lumMod val="85000"/>
                                  </a:schemeClr>
                                </a:solidFill>
                                <a:latin typeface="Cambria Math" panose="02040503050406030204" pitchFamily="18" charset="0"/>
                              </a:rPr>
                              <m:t>𝒅</m:t>
                            </m:r>
                            <m:r>
                              <a:rPr lang="en-US" altLang="ko-KR" sz="2400" b="1" i="0" smtClean="0">
                                <a:solidFill>
                                  <a:schemeClr val="bg1">
                                    <a:lumMod val="85000"/>
                                  </a:schemeClr>
                                </a:solidFill>
                                <a:latin typeface="Cambria Math" panose="02040503050406030204" pitchFamily="18" charset="0"/>
                              </a:rPr>
                              <m:t>𝐥𝐨𝐠</m:t>
                            </m:r>
                            <m:sSub>
                              <m:sSubPr>
                                <m:ctrlPr>
                                  <a:rPr lang="en-US" altLang="ko-KR" sz="2400" b="1" i="1" smtClean="0">
                                    <a:solidFill>
                                      <a:schemeClr val="bg1">
                                        <a:lumMod val="85000"/>
                                      </a:schemeClr>
                                    </a:solidFill>
                                    <a:latin typeface="Cambria Math" panose="02040503050406030204" pitchFamily="18" charset="0"/>
                                  </a:rPr>
                                </m:ctrlPr>
                              </m:sSubPr>
                              <m:e>
                                <m:r>
                                  <a:rPr lang="en-US" altLang="ko-KR" sz="2400" b="1" i="1" smtClean="0">
                                    <a:solidFill>
                                      <a:schemeClr val="bg1">
                                        <a:lumMod val="85000"/>
                                      </a:schemeClr>
                                    </a:solidFill>
                                    <a:latin typeface="Cambria Math" panose="02040503050406030204" pitchFamily="18" charset="0"/>
                                  </a:rPr>
                                  <m:t>𝑩</m:t>
                                </m:r>
                              </m:e>
                              <m:sub>
                                <m:r>
                                  <a:rPr lang="en-US" altLang="ko-KR" sz="2400" b="1" i="1" smtClean="0">
                                    <a:solidFill>
                                      <a:schemeClr val="bg1">
                                        <a:lumMod val="85000"/>
                                      </a:schemeClr>
                                    </a:solidFill>
                                    <a:latin typeface="Cambria Math" panose="02040503050406030204" pitchFamily="18" charset="0"/>
                                  </a:rPr>
                                  <m:t>𝑿</m:t>
                                </m:r>
                              </m:sub>
                            </m:sSub>
                          </m:num>
                          <m:den>
                            <m:r>
                              <a:rPr lang="en-US" altLang="ko-KR" sz="2400" b="1" i="1">
                                <a:solidFill>
                                  <a:schemeClr val="bg1">
                                    <a:lumMod val="85000"/>
                                  </a:schemeClr>
                                </a:solidFill>
                                <a:latin typeface="Cambria Math" panose="02040503050406030204" pitchFamily="18" charset="0"/>
                              </a:rPr>
                              <m:t>𝒅𝑹</m:t>
                            </m:r>
                          </m:den>
                        </m:f>
                      </m:e>
                    </m:d>
                  </m:oMath>
                </a14:m>
                <a:r>
                  <a:rPr lang="en-US" altLang="ko-KR" sz="2400" b="1" dirty="0">
                    <a:solidFill>
                      <a:schemeClr val="bg1">
                        <a:lumMod val="85000"/>
                      </a:schemeClr>
                    </a:solidFill>
                  </a:rPr>
                  <a:t> seem to correlate with </a:t>
                </a:r>
                <a14:m>
                  <m:oMath xmlns:m="http://schemas.openxmlformats.org/officeDocument/2006/math">
                    <m:sSub>
                      <m:sSubPr>
                        <m:ctrlPr>
                          <a:rPr lang="en-US" altLang="ko-KR" sz="2400" b="1" i="1" smtClean="0">
                            <a:solidFill>
                              <a:schemeClr val="bg1">
                                <a:lumMod val="85000"/>
                              </a:schemeClr>
                            </a:solidFill>
                            <a:latin typeface="Cambria Math" panose="02040503050406030204" pitchFamily="18" charset="0"/>
                          </a:rPr>
                        </m:ctrlPr>
                      </m:sSubPr>
                      <m:e>
                        <m:r>
                          <a:rPr lang="en-US" altLang="ko-KR" sz="2400" b="1" i="1" smtClean="0">
                            <a:solidFill>
                              <a:schemeClr val="bg1">
                                <a:lumMod val="85000"/>
                              </a:schemeClr>
                            </a:solidFill>
                            <a:latin typeface="Cambria Math" panose="02040503050406030204" pitchFamily="18" charset="0"/>
                          </a:rPr>
                          <m:t>𝝉</m:t>
                        </m:r>
                      </m:e>
                      <m:sub>
                        <m:r>
                          <a:rPr lang="en-US" altLang="ko-KR" sz="2400" b="1" i="1" smtClean="0">
                            <a:solidFill>
                              <a:schemeClr val="bg1">
                                <a:lumMod val="85000"/>
                              </a:schemeClr>
                            </a:solidFill>
                            <a:latin typeface="Cambria Math" panose="02040503050406030204" pitchFamily="18" charset="0"/>
                          </a:rPr>
                          <m:t>𝑪</m:t>
                        </m:r>
                      </m:sub>
                    </m:sSub>
                  </m:oMath>
                </a14:m>
                <a:endParaRPr lang="en-US" altLang="ko-KR" sz="2400" b="1" dirty="0">
                  <a:solidFill>
                    <a:schemeClr val="bg1">
                      <a:lumMod val="85000"/>
                    </a:schemeClr>
                  </a:solidFill>
                </a:endParaRPr>
              </a:p>
              <a:p>
                <a:pPr marL="342900" indent="-342900">
                  <a:lnSpc>
                    <a:spcPts val="3600"/>
                  </a:lnSpc>
                  <a:buFont typeface="Arial" panose="020B0604020202020204" pitchFamily="34" charset="0"/>
                  <a:buChar char="•"/>
                </a:pPr>
                <a:r>
                  <a:rPr lang="en-US" altLang="ko-KR" sz="2400" b="1" dirty="0">
                    <a:solidFill>
                      <a:schemeClr val="bg1">
                        <a:lumMod val="85000"/>
                      </a:schemeClr>
                    </a:solidFill>
                  </a:rPr>
                  <a:t>These observational properties are linked to the model parameter </a:t>
                </a:r>
                <a14:m>
                  <m:oMath xmlns:m="http://schemas.openxmlformats.org/officeDocument/2006/math">
                    <m:sSub>
                      <m:sSubPr>
                        <m:ctrlPr>
                          <a:rPr lang="en-US" altLang="ko-KR" sz="2400" b="1" i="1" smtClean="0">
                            <a:solidFill>
                              <a:schemeClr val="bg1">
                                <a:lumMod val="85000"/>
                              </a:schemeClr>
                            </a:solidFill>
                            <a:latin typeface="Cambria Math" panose="02040503050406030204" pitchFamily="18" charset="0"/>
                          </a:rPr>
                        </m:ctrlPr>
                      </m:sSubPr>
                      <m:e>
                        <m:r>
                          <a:rPr lang="en-US" altLang="ko-KR" sz="2400" b="1" i="1" smtClean="0">
                            <a:solidFill>
                              <a:schemeClr val="bg1">
                                <a:lumMod val="85000"/>
                              </a:schemeClr>
                            </a:solidFill>
                            <a:latin typeface="Cambria Math" panose="02040503050406030204" pitchFamily="18" charset="0"/>
                          </a:rPr>
                          <m:t>𝜶</m:t>
                        </m:r>
                      </m:e>
                      <m:sub>
                        <m:r>
                          <a:rPr lang="en-US" altLang="ko-KR" sz="2400" b="1" i="1" smtClean="0">
                            <a:solidFill>
                              <a:schemeClr val="bg1">
                                <a:lumMod val="85000"/>
                              </a:schemeClr>
                            </a:solidFill>
                            <a:latin typeface="Cambria Math" panose="02040503050406030204" pitchFamily="18" charset="0"/>
                          </a:rPr>
                          <m:t>𝑩</m:t>
                        </m:r>
                      </m:sub>
                    </m:sSub>
                  </m:oMath>
                </a14:m>
                <a:r>
                  <a:rPr lang="ko-KR" altLang="en-US" sz="2400" b="1" dirty="0">
                    <a:solidFill>
                      <a:schemeClr val="bg1">
                        <a:lumMod val="85000"/>
                      </a:schemeClr>
                    </a:solidFill>
                  </a:rPr>
                  <a:t> </a:t>
                </a:r>
                <a:r>
                  <a:rPr lang="en-US" altLang="ko-KR" sz="2400" b="1" dirty="0">
                    <a:solidFill>
                      <a:schemeClr val="bg1">
                        <a:lumMod val="85000"/>
                      </a:schemeClr>
                    </a:solidFill>
                  </a:rPr>
                  <a:t>(</a:t>
                </a:r>
                <a14:m>
                  <m:oMath xmlns:m="http://schemas.openxmlformats.org/officeDocument/2006/math">
                    <m:r>
                      <a:rPr lang="en-US" altLang="ko-KR" sz="2400" b="1" i="1" dirty="0" smtClean="0">
                        <a:solidFill>
                          <a:schemeClr val="bg1">
                            <a:lumMod val="85000"/>
                          </a:schemeClr>
                        </a:solidFill>
                        <a:latin typeface="Cambria Math" panose="02040503050406030204" pitchFamily="18" charset="0"/>
                      </a:rPr>
                      <m:t>=−</m:t>
                    </m:r>
                    <m:r>
                      <a:rPr lang="en-US" altLang="ko-KR" sz="2400" b="1" i="1" dirty="0" smtClean="0">
                        <a:solidFill>
                          <a:schemeClr val="bg1">
                            <a:lumMod val="85000"/>
                          </a:schemeClr>
                        </a:solidFill>
                        <a:latin typeface="Cambria Math" panose="02040503050406030204" pitchFamily="18" charset="0"/>
                      </a:rPr>
                      <m:t>𝟏</m:t>
                    </m:r>
                    <m:r>
                      <a:rPr lang="en-US" altLang="ko-KR" sz="2400" b="1" i="1" dirty="0" smtClean="0">
                        <a:solidFill>
                          <a:schemeClr val="bg1">
                            <a:lumMod val="85000"/>
                          </a:schemeClr>
                        </a:solidFill>
                        <a:latin typeface="Cambria Math" panose="02040503050406030204" pitchFamily="18" charset="0"/>
                      </a:rPr>
                      <m:t>−</m:t>
                    </m:r>
                    <m:sSub>
                      <m:sSubPr>
                        <m:ctrlPr>
                          <a:rPr lang="en-US" altLang="ko-KR" sz="2400" b="1" i="1" dirty="0" smtClean="0">
                            <a:solidFill>
                              <a:schemeClr val="bg1">
                                <a:lumMod val="85000"/>
                              </a:schemeClr>
                            </a:solidFill>
                            <a:latin typeface="Cambria Math" panose="02040503050406030204" pitchFamily="18" charset="0"/>
                          </a:rPr>
                        </m:ctrlPr>
                      </m:sSubPr>
                      <m:e>
                        <m:r>
                          <a:rPr lang="en-US" altLang="ko-KR" sz="2400" b="1" i="1" dirty="0" smtClean="0">
                            <a:solidFill>
                              <a:schemeClr val="bg1">
                                <a:lumMod val="85000"/>
                              </a:schemeClr>
                            </a:solidFill>
                            <a:latin typeface="Cambria Math" panose="02040503050406030204" pitchFamily="18" charset="0"/>
                          </a:rPr>
                          <m:t>𝜶</m:t>
                        </m:r>
                      </m:e>
                      <m:sub>
                        <m:r>
                          <a:rPr lang="en-US" altLang="ko-KR" sz="2400" b="1" i="1" dirty="0" smtClean="0">
                            <a:solidFill>
                              <a:schemeClr val="bg1">
                                <a:lumMod val="85000"/>
                              </a:schemeClr>
                            </a:solidFill>
                            <a:latin typeface="Cambria Math" panose="02040503050406030204" pitchFamily="18" charset="0"/>
                          </a:rPr>
                          <m:t>𝑽</m:t>
                        </m:r>
                      </m:sub>
                    </m:sSub>
                  </m:oMath>
                </a14:m>
                <a:r>
                  <a:rPr lang="en-US" altLang="ko-KR" sz="2400" b="1" dirty="0">
                    <a:solidFill>
                      <a:schemeClr val="bg1">
                        <a:lumMod val="85000"/>
                      </a:schemeClr>
                    </a:solidFill>
                  </a:rPr>
                  <a:t>). So </a:t>
                </a:r>
                <a14:m>
                  <m:oMath xmlns:m="http://schemas.openxmlformats.org/officeDocument/2006/math">
                    <m:sSub>
                      <m:sSubPr>
                        <m:ctrlPr>
                          <a:rPr lang="en-US" altLang="ko-KR" sz="2400" b="1" i="1" smtClean="0">
                            <a:solidFill>
                              <a:schemeClr val="bg1">
                                <a:lumMod val="85000"/>
                              </a:schemeClr>
                            </a:solidFill>
                            <a:latin typeface="Cambria Math" panose="02040503050406030204" pitchFamily="18" charset="0"/>
                          </a:rPr>
                        </m:ctrlPr>
                      </m:sSubPr>
                      <m:e>
                        <m:r>
                          <a:rPr lang="en-US" altLang="ko-KR" sz="2400" b="1" i="1" smtClean="0">
                            <a:solidFill>
                              <a:schemeClr val="bg1">
                                <a:lumMod val="85000"/>
                              </a:schemeClr>
                            </a:solidFill>
                            <a:latin typeface="Cambria Math" panose="02040503050406030204" pitchFamily="18" charset="0"/>
                          </a:rPr>
                          <m:t>𝜶</m:t>
                        </m:r>
                      </m:e>
                      <m:sub>
                        <m:r>
                          <a:rPr lang="en-US" altLang="ko-KR" sz="2400" b="1" i="1" smtClean="0">
                            <a:solidFill>
                              <a:schemeClr val="bg1">
                                <a:lumMod val="85000"/>
                              </a:schemeClr>
                            </a:solidFill>
                            <a:latin typeface="Cambria Math" panose="02040503050406030204" pitchFamily="18" charset="0"/>
                          </a:rPr>
                          <m:t>𝑩</m:t>
                        </m:r>
                      </m:sub>
                    </m:sSub>
                  </m:oMath>
                </a14:m>
                <a:r>
                  <a:rPr lang="en-US" altLang="ko-KR" sz="2400" b="1" dirty="0">
                    <a:solidFill>
                      <a:schemeClr val="bg1">
                        <a:lumMod val="85000"/>
                      </a:schemeClr>
                    </a:solidFill>
                  </a:rPr>
                  <a:t> also correlates with </a:t>
                </a:r>
                <a14:m>
                  <m:oMath xmlns:m="http://schemas.openxmlformats.org/officeDocument/2006/math">
                    <m:sSub>
                      <m:sSubPr>
                        <m:ctrlPr>
                          <a:rPr lang="en-US" altLang="ko-KR" sz="2400" b="1" i="1" smtClean="0">
                            <a:solidFill>
                              <a:schemeClr val="bg1">
                                <a:lumMod val="85000"/>
                              </a:schemeClr>
                            </a:solidFill>
                            <a:latin typeface="Cambria Math" panose="02040503050406030204" pitchFamily="18" charset="0"/>
                          </a:rPr>
                        </m:ctrlPr>
                      </m:sSubPr>
                      <m:e>
                        <m:r>
                          <a:rPr lang="en-US" altLang="ko-KR" sz="2400" b="1" i="1" smtClean="0">
                            <a:solidFill>
                              <a:schemeClr val="bg1">
                                <a:lumMod val="85000"/>
                              </a:schemeClr>
                            </a:solidFill>
                            <a:latin typeface="Cambria Math" panose="02040503050406030204" pitchFamily="18" charset="0"/>
                          </a:rPr>
                          <m:t>𝝉</m:t>
                        </m:r>
                      </m:e>
                      <m:sub>
                        <m:r>
                          <a:rPr lang="en-US" altLang="ko-KR" sz="2400" b="1" i="1" smtClean="0">
                            <a:solidFill>
                              <a:schemeClr val="bg1">
                                <a:lumMod val="85000"/>
                              </a:schemeClr>
                            </a:solidFill>
                            <a:latin typeface="Cambria Math" panose="02040503050406030204" pitchFamily="18" charset="0"/>
                          </a:rPr>
                          <m:t>𝒄</m:t>
                        </m:r>
                      </m:sub>
                    </m:sSub>
                  </m:oMath>
                </a14:m>
                <a:endParaRPr lang="ko-KR" altLang="en-US" sz="2400" b="1" dirty="0">
                  <a:solidFill>
                    <a:schemeClr val="bg1">
                      <a:lumMod val="85000"/>
                    </a:schemeClr>
                  </a:solidFill>
                </a:endParaRPr>
              </a:p>
            </p:txBody>
          </p:sp>
        </mc:Choice>
        <mc:Fallback xmlns="">
          <p:sp>
            <p:nvSpPr>
              <p:cNvPr id="4" name="TextBox 3">
                <a:extLst>
                  <a:ext uri="{FF2B5EF4-FFF2-40B4-BE49-F238E27FC236}">
                    <a16:creationId xmlns:a16="http://schemas.microsoft.com/office/drawing/2014/main" id="{4C41EBF7-F0D6-0FF9-6BC5-BCCADA29BA8A}"/>
                  </a:ext>
                </a:extLst>
              </p:cNvPr>
              <p:cNvSpPr txBox="1">
                <a:spLocks noRot="1" noChangeAspect="1" noMove="1" noResize="1" noEditPoints="1" noAdjustHandles="1" noChangeArrowheads="1" noChangeShapeType="1" noTextEdit="1"/>
              </p:cNvSpPr>
              <p:nvPr/>
            </p:nvSpPr>
            <p:spPr>
              <a:xfrm>
                <a:off x="42528" y="2962511"/>
                <a:ext cx="9037677" cy="3276666"/>
              </a:xfrm>
              <a:prstGeom prst="rect">
                <a:avLst/>
              </a:prstGeom>
              <a:blipFill>
                <a:blip r:embed="rId3"/>
                <a:stretch>
                  <a:fillRect l="-944" t="-186" b="-3352"/>
                </a:stretch>
              </a:blipFill>
            </p:spPr>
            <p:txBody>
              <a:bodyPr/>
              <a:lstStyle/>
              <a:p>
                <a:r>
                  <a:rPr lang="ko-KR" altLang="en-US">
                    <a:noFill/>
                  </a:rPr>
                  <a:t> </a:t>
                </a:r>
              </a:p>
            </p:txBody>
          </p:sp>
        </mc:Fallback>
      </mc:AlternateContent>
      <p:pic>
        <p:nvPicPr>
          <p:cNvPr id="5" name="그림 4" descr="텍스트, 스크린샷, 라인, 도표이(가) 표시된 사진&#10;&#10;AI 생성 콘텐츠는 정확하지 않을 수 있습니다.">
            <a:extLst>
              <a:ext uri="{FF2B5EF4-FFF2-40B4-BE49-F238E27FC236}">
                <a16:creationId xmlns:a16="http://schemas.microsoft.com/office/drawing/2014/main" id="{7F66D8ED-A142-7144-95E3-33C0216F3732}"/>
              </a:ext>
            </a:extLst>
          </p:cNvPr>
          <p:cNvPicPr>
            <a:picLocks noChangeAspect="1"/>
          </p:cNvPicPr>
          <p:nvPr/>
        </p:nvPicPr>
        <p:blipFill>
          <a:blip r:embed="rId4"/>
          <a:stretch>
            <a:fillRect/>
          </a:stretch>
        </p:blipFill>
        <p:spPr>
          <a:xfrm>
            <a:off x="9064968" y="775727"/>
            <a:ext cx="2788324" cy="2098960"/>
          </a:xfrm>
          <a:prstGeom prst="rect">
            <a:avLst/>
          </a:prstGeom>
        </p:spPr>
      </p:pic>
      <p:pic>
        <p:nvPicPr>
          <p:cNvPr id="9" name="그림 8" descr="텍스트, 스크린샷, 라인, 도표이(가) 표시된 사진&#10;&#10;AI 생성 콘텐츠는 정확하지 않을 수 있습니다.">
            <a:extLst>
              <a:ext uri="{FF2B5EF4-FFF2-40B4-BE49-F238E27FC236}">
                <a16:creationId xmlns:a16="http://schemas.microsoft.com/office/drawing/2014/main" id="{26C960F2-F6B1-067E-33B9-ECFA33FC2BAD}"/>
              </a:ext>
            </a:extLst>
          </p:cNvPr>
          <p:cNvPicPr>
            <a:picLocks noChangeAspect="1"/>
          </p:cNvPicPr>
          <p:nvPr/>
        </p:nvPicPr>
        <p:blipFill>
          <a:blip r:embed="rId5"/>
          <a:stretch>
            <a:fillRect/>
          </a:stretch>
        </p:blipFill>
        <p:spPr>
          <a:xfrm>
            <a:off x="6278129" y="775727"/>
            <a:ext cx="2788325" cy="2099614"/>
          </a:xfrm>
          <a:prstGeom prst="rect">
            <a:avLst/>
          </a:prstGeom>
        </p:spPr>
      </p:pic>
      <p:cxnSp>
        <p:nvCxnSpPr>
          <p:cNvPr id="15" name="직선 연결선[R] 21">
            <a:extLst>
              <a:ext uri="{FF2B5EF4-FFF2-40B4-BE49-F238E27FC236}">
                <a16:creationId xmlns:a16="http://schemas.microsoft.com/office/drawing/2014/main" id="{B2FC6C10-FCF6-E721-D9CD-CB2F8D448B2C}"/>
              </a:ext>
            </a:extLst>
          </p:cNvPr>
          <p:cNvCxnSpPr>
            <a:cxnSpLocks/>
          </p:cNvCxnSpPr>
          <p:nvPr/>
        </p:nvCxnSpPr>
        <p:spPr>
          <a:xfrm flipH="1" flipV="1">
            <a:off x="7068083" y="999979"/>
            <a:ext cx="1004087" cy="987654"/>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A068213-632C-380C-D544-A7B154F8A63F}"/>
                  </a:ext>
                </a:extLst>
              </p:cNvPr>
              <p:cNvSpPr txBox="1"/>
              <p:nvPr/>
            </p:nvSpPr>
            <p:spPr>
              <a:xfrm rot="16200000">
                <a:off x="6214711" y="1513970"/>
                <a:ext cx="1374351" cy="153888"/>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kumimoji="1" lang="en-US" altLang="ko-KR" sz="1000" b="0" i="1" smtClean="0">
                              <a:solidFill>
                                <a:schemeClr val="tx1"/>
                              </a:solidFill>
                              <a:latin typeface="Cambria Math" panose="02040503050406030204" pitchFamily="18" charset="0"/>
                            </a:rPr>
                          </m:ctrlPr>
                        </m:funcPr>
                        <m:fName>
                          <m:sSub>
                            <m:sSubPr>
                              <m:ctrlPr>
                                <a:rPr kumimoji="1" lang="en-US" altLang="ko-KR" sz="1000" b="0" i="1" smtClean="0">
                                  <a:solidFill>
                                    <a:schemeClr val="tx1"/>
                                  </a:solidFill>
                                  <a:latin typeface="Cambria Math" panose="02040503050406030204" pitchFamily="18" charset="0"/>
                                </a:rPr>
                              </m:ctrlPr>
                            </m:sSubPr>
                            <m:e>
                              <m:r>
                                <m:rPr>
                                  <m:sty m:val="p"/>
                                </m:rPr>
                                <a:rPr kumimoji="1" lang="en-US" altLang="ko-KR" sz="1000" b="0" i="0" smtClean="0">
                                  <a:solidFill>
                                    <a:schemeClr val="tx1"/>
                                  </a:solidFill>
                                  <a:latin typeface="Cambria Math" panose="02040503050406030204" pitchFamily="18" charset="0"/>
                                </a:rPr>
                                <m:t>log</m:t>
                              </m:r>
                            </m:e>
                            <m:sub>
                              <m:r>
                                <a:rPr kumimoji="1" lang="en-US" altLang="ko-KR" sz="1000" b="0" i="0" smtClean="0">
                                  <a:solidFill>
                                    <a:schemeClr val="tx1"/>
                                  </a:solidFill>
                                  <a:latin typeface="Cambria Math" panose="02040503050406030204" pitchFamily="18" charset="0"/>
                                </a:rPr>
                                <m:t>10</m:t>
                              </m:r>
                            </m:sub>
                          </m:sSub>
                        </m:fName>
                        <m:e>
                          <m:r>
                            <a:rPr kumimoji="1" lang="en-US" altLang="ko-KR" sz="1000" b="0" i="0" smtClean="0">
                              <a:solidFill>
                                <a:schemeClr val="tx1"/>
                              </a:solidFill>
                              <a:latin typeface="Cambria Math" panose="02040503050406030204" pitchFamily="18" charset="0"/>
                            </a:rPr>
                            <m:t>(</m:t>
                          </m:r>
                          <m:sSub>
                            <m:sSubPr>
                              <m:ctrlPr>
                                <a:rPr kumimoji="1" lang="en-US" altLang="ko-KR" sz="1000" b="0" i="1" smtClean="0">
                                  <a:solidFill>
                                    <a:schemeClr val="tx1"/>
                                  </a:solidFill>
                                  <a:latin typeface="Cambria Math" panose="02040503050406030204" pitchFamily="18" charset="0"/>
                                </a:rPr>
                              </m:ctrlPr>
                            </m:sSubPr>
                            <m:e>
                              <m:r>
                                <m:rPr>
                                  <m:sty m:val="p"/>
                                </m:rPr>
                                <a:rPr kumimoji="1" lang="en-US" altLang="ko-KR" sz="1000" b="0" i="0" smtClean="0">
                                  <a:solidFill>
                                    <a:schemeClr val="tx1"/>
                                  </a:solidFill>
                                  <a:latin typeface="Cambria Math" panose="02040503050406030204" pitchFamily="18" charset="0"/>
                                </a:rPr>
                                <m:t>B</m:t>
                              </m:r>
                            </m:e>
                            <m:sub>
                              <m:r>
                                <m:rPr>
                                  <m:sty m:val="p"/>
                                </m:rPr>
                                <a:rPr kumimoji="1" lang="en-US" altLang="ko-KR" sz="1000" b="0" i="0" smtClean="0">
                                  <a:solidFill>
                                    <a:schemeClr val="tx1"/>
                                  </a:solidFill>
                                  <a:latin typeface="Cambria Math" panose="02040503050406030204" pitchFamily="18" charset="0"/>
                                </a:rPr>
                                <m:t>X</m:t>
                              </m:r>
                              <m:r>
                                <a:rPr kumimoji="1" lang="en-US" altLang="ko-KR" sz="1000" b="0" i="0" smtClean="0">
                                  <a:solidFill>
                                    <a:schemeClr val="tx1"/>
                                  </a:solidFill>
                                  <a:latin typeface="Cambria Math" panose="02040503050406030204" pitchFamily="18" charset="0"/>
                                </a:rPr>
                                <m:t>2</m:t>
                              </m:r>
                            </m:sub>
                          </m:sSub>
                          <m:r>
                            <a:rPr kumimoji="1" lang="en-US" altLang="ko-KR" sz="1000" b="0" i="0" smtClean="0">
                              <a:solidFill>
                                <a:schemeClr val="tx1"/>
                              </a:solidFill>
                              <a:latin typeface="Cambria Math" panose="02040503050406030204" pitchFamily="18" charset="0"/>
                            </a:rPr>
                            <m:t>)</m:t>
                          </m:r>
                        </m:e>
                      </m:func>
                      <m:r>
                        <a:rPr kumimoji="1" lang="en-US" altLang="ko-KR" sz="1000" b="0" i="0" smtClean="0">
                          <a:solidFill>
                            <a:schemeClr val="tx1"/>
                          </a:solidFill>
                          <a:latin typeface="Cambria Math" panose="02040503050406030204" pitchFamily="18" charset="0"/>
                        </a:rPr>
                        <m:t>−</m:t>
                      </m:r>
                      <m:func>
                        <m:funcPr>
                          <m:ctrlPr>
                            <a:rPr kumimoji="1" lang="en-US" altLang="ko-KR" sz="1000" b="0" i="1" smtClean="0">
                              <a:solidFill>
                                <a:schemeClr val="tx1"/>
                              </a:solidFill>
                              <a:latin typeface="Cambria Math" panose="02040503050406030204" pitchFamily="18" charset="0"/>
                            </a:rPr>
                          </m:ctrlPr>
                        </m:funcPr>
                        <m:fName>
                          <m:sSub>
                            <m:sSubPr>
                              <m:ctrlPr>
                                <a:rPr kumimoji="1" lang="en-US" altLang="ko-KR" sz="1000" b="0" i="1" smtClean="0">
                                  <a:solidFill>
                                    <a:schemeClr val="tx1"/>
                                  </a:solidFill>
                                  <a:latin typeface="Cambria Math" panose="02040503050406030204" pitchFamily="18" charset="0"/>
                                </a:rPr>
                              </m:ctrlPr>
                            </m:sSubPr>
                            <m:e>
                              <m:r>
                                <m:rPr>
                                  <m:sty m:val="p"/>
                                </m:rPr>
                                <a:rPr kumimoji="1" lang="en-US" altLang="ko-KR" sz="1000" b="0" i="0" smtClean="0">
                                  <a:solidFill>
                                    <a:schemeClr val="tx1"/>
                                  </a:solidFill>
                                  <a:latin typeface="Cambria Math" panose="02040503050406030204" pitchFamily="18" charset="0"/>
                                </a:rPr>
                                <m:t>log</m:t>
                              </m:r>
                            </m:e>
                            <m:sub>
                              <m:r>
                                <a:rPr kumimoji="1" lang="en-US" altLang="ko-KR" sz="1000" b="0" i="0" smtClean="0">
                                  <a:solidFill>
                                    <a:schemeClr val="tx1"/>
                                  </a:solidFill>
                                  <a:latin typeface="Cambria Math" panose="02040503050406030204" pitchFamily="18" charset="0"/>
                                </a:rPr>
                                <m:t>10</m:t>
                              </m:r>
                            </m:sub>
                          </m:sSub>
                        </m:fName>
                        <m:e>
                          <m:r>
                            <a:rPr kumimoji="1" lang="en-US" altLang="ko-KR" sz="1000" b="0" i="0" smtClean="0">
                              <a:solidFill>
                                <a:schemeClr val="tx1"/>
                              </a:solidFill>
                              <a:latin typeface="Cambria Math" panose="02040503050406030204" pitchFamily="18" charset="0"/>
                            </a:rPr>
                            <m:t>(</m:t>
                          </m:r>
                          <m:sSub>
                            <m:sSubPr>
                              <m:ctrlPr>
                                <a:rPr kumimoji="1" lang="en-US" altLang="ko-KR" sz="1000" b="0" i="1" smtClean="0">
                                  <a:solidFill>
                                    <a:schemeClr val="tx1"/>
                                  </a:solidFill>
                                  <a:latin typeface="Cambria Math" panose="02040503050406030204" pitchFamily="18" charset="0"/>
                                </a:rPr>
                              </m:ctrlPr>
                            </m:sSubPr>
                            <m:e>
                              <m:r>
                                <m:rPr>
                                  <m:sty m:val="p"/>
                                </m:rPr>
                                <a:rPr kumimoji="1" lang="en-US" altLang="ko-KR" sz="1000" b="0" i="0" smtClean="0">
                                  <a:solidFill>
                                    <a:schemeClr val="tx1"/>
                                  </a:solidFill>
                                  <a:latin typeface="Cambria Math" panose="02040503050406030204" pitchFamily="18" charset="0"/>
                                </a:rPr>
                                <m:t>B</m:t>
                              </m:r>
                            </m:e>
                            <m:sub>
                              <m:r>
                                <m:rPr>
                                  <m:sty m:val="p"/>
                                </m:rPr>
                                <a:rPr kumimoji="1" lang="en-US" altLang="ko-KR" sz="1000" b="0" i="0" smtClean="0">
                                  <a:solidFill>
                                    <a:schemeClr val="tx1"/>
                                  </a:solidFill>
                                  <a:latin typeface="Cambria Math" panose="02040503050406030204" pitchFamily="18" charset="0"/>
                                </a:rPr>
                                <m:t>X</m:t>
                              </m:r>
                              <m:r>
                                <a:rPr kumimoji="1" lang="en-US" altLang="ko-KR" sz="1000" b="0" i="0" smtClean="0">
                                  <a:solidFill>
                                    <a:schemeClr val="tx1"/>
                                  </a:solidFill>
                                  <a:latin typeface="Cambria Math" panose="02040503050406030204" pitchFamily="18" charset="0"/>
                                </a:rPr>
                                <m:t>1</m:t>
                              </m:r>
                            </m:sub>
                          </m:sSub>
                          <m:r>
                            <a:rPr kumimoji="1" lang="en-US" altLang="ko-KR" sz="1000" b="0" i="0" smtClean="0">
                              <a:solidFill>
                                <a:schemeClr val="tx1"/>
                              </a:solidFill>
                              <a:latin typeface="Cambria Math" panose="02040503050406030204" pitchFamily="18" charset="0"/>
                            </a:rPr>
                            <m:t>)</m:t>
                          </m:r>
                        </m:e>
                      </m:func>
                    </m:oMath>
                  </m:oMathPara>
                </a14:m>
                <a:endParaRPr kumimoji="1" lang="ko-KR" altLang="en-US" sz="1000">
                  <a:solidFill>
                    <a:schemeClr val="tx1"/>
                  </a:solidFill>
                </a:endParaRPr>
              </a:p>
            </p:txBody>
          </p:sp>
        </mc:Choice>
        <mc:Fallback xmlns="">
          <p:sp>
            <p:nvSpPr>
              <p:cNvPr id="16" name="TextBox 15">
                <a:extLst>
                  <a:ext uri="{FF2B5EF4-FFF2-40B4-BE49-F238E27FC236}">
                    <a16:creationId xmlns:a16="http://schemas.microsoft.com/office/drawing/2014/main" id="{7A068213-632C-380C-D544-A7B154F8A63F}"/>
                  </a:ext>
                </a:extLst>
              </p:cNvPr>
              <p:cNvSpPr txBox="1">
                <a:spLocks noRot="1" noChangeAspect="1" noMove="1" noResize="1" noEditPoints="1" noAdjustHandles="1" noChangeArrowheads="1" noChangeShapeType="1" noTextEdit="1"/>
              </p:cNvSpPr>
              <p:nvPr/>
            </p:nvSpPr>
            <p:spPr>
              <a:xfrm rot="16200000">
                <a:off x="6214711" y="1513970"/>
                <a:ext cx="1374351" cy="153888"/>
              </a:xfrm>
              <a:prstGeom prst="rect">
                <a:avLst/>
              </a:prstGeom>
              <a:blipFill>
                <a:blip r:embed="rId6"/>
                <a:stretch>
                  <a:fillRect l="-4000" t="-3097" r="-40000" b="-221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8199719-94DB-9625-D71C-5ACB09E99E86}"/>
                  </a:ext>
                </a:extLst>
              </p:cNvPr>
              <p:cNvSpPr txBox="1"/>
              <p:nvPr/>
            </p:nvSpPr>
            <p:spPr>
              <a:xfrm>
                <a:off x="7125947" y="1982821"/>
                <a:ext cx="893130"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ko-KR" sz="1200" b="0" i="1" smtClean="0">
                              <a:solidFill>
                                <a:schemeClr val="tx1"/>
                              </a:solidFill>
                              <a:latin typeface="Cambria Math" panose="02040503050406030204" pitchFamily="18" charset="0"/>
                            </a:rPr>
                          </m:ctrlPr>
                        </m:sSubPr>
                        <m:e>
                          <m:r>
                            <a:rPr kumimoji="1" lang="en-US" altLang="ko-KR" sz="1200" b="0" i="1" smtClean="0">
                              <a:solidFill>
                                <a:schemeClr val="tx1"/>
                              </a:solidFill>
                              <a:latin typeface="Cambria Math" panose="02040503050406030204" pitchFamily="18" charset="0"/>
                            </a:rPr>
                            <m:t>𝑅</m:t>
                          </m:r>
                        </m:e>
                        <m:sub>
                          <m:r>
                            <a:rPr kumimoji="1" lang="en-US" altLang="ko-KR" sz="1200" b="0" i="1" smtClean="0">
                              <a:solidFill>
                                <a:schemeClr val="tx1"/>
                              </a:solidFill>
                              <a:latin typeface="Cambria Math" panose="02040503050406030204" pitchFamily="18" charset="0"/>
                            </a:rPr>
                            <m:t>2</m:t>
                          </m:r>
                        </m:sub>
                      </m:sSub>
                      <m:r>
                        <a:rPr kumimoji="1" lang="en-US" altLang="ko-KR" sz="1200" b="0" i="1" smtClean="0">
                          <a:solidFill>
                            <a:schemeClr val="tx1"/>
                          </a:solidFill>
                          <a:latin typeface="Cambria Math" panose="02040503050406030204" pitchFamily="18" charset="0"/>
                        </a:rPr>
                        <m:t>−</m:t>
                      </m:r>
                      <m:sSub>
                        <m:sSubPr>
                          <m:ctrlPr>
                            <a:rPr kumimoji="1" lang="en-US" altLang="ko-KR" sz="1200" b="0" i="1" smtClean="0">
                              <a:solidFill>
                                <a:schemeClr val="tx1"/>
                              </a:solidFill>
                              <a:latin typeface="Cambria Math" panose="02040503050406030204" pitchFamily="18" charset="0"/>
                            </a:rPr>
                          </m:ctrlPr>
                        </m:sSubPr>
                        <m:e>
                          <m:r>
                            <a:rPr kumimoji="1" lang="en-US" altLang="ko-KR" sz="1200" b="0" i="1" smtClean="0">
                              <a:solidFill>
                                <a:schemeClr val="tx1"/>
                              </a:solidFill>
                              <a:latin typeface="Cambria Math" panose="02040503050406030204" pitchFamily="18" charset="0"/>
                            </a:rPr>
                            <m:t>𝑅</m:t>
                          </m:r>
                        </m:e>
                        <m:sub>
                          <m:r>
                            <a:rPr kumimoji="1" lang="en-US" altLang="ko-KR" sz="1200" b="0" i="1" smtClean="0">
                              <a:solidFill>
                                <a:schemeClr val="tx1"/>
                              </a:solidFill>
                              <a:latin typeface="Cambria Math" panose="02040503050406030204" pitchFamily="18" charset="0"/>
                            </a:rPr>
                            <m:t>1</m:t>
                          </m:r>
                        </m:sub>
                      </m:sSub>
                      <m:r>
                        <a:rPr kumimoji="1" lang="en-US" altLang="ko-KR" sz="1200" b="0" i="1" smtClean="0">
                          <a:solidFill>
                            <a:schemeClr val="tx1"/>
                          </a:solidFill>
                          <a:latin typeface="Cambria Math" panose="02040503050406030204" pitchFamily="18" charset="0"/>
                        </a:rPr>
                        <m:t> (</m:t>
                      </m:r>
                      <m:r>
                        <a:rPr kumimoji="1" lang="en-US" altLang="ko-KR" sz="1200" b="0" i="1" smtClean="0">
                          <a:solidFill>
                            <a:schemeClr val="tx1"/>
                          </a:solidFill>
                          <a:latin typeface="Cambria Math" panose="02040503050406030204" pitchFamily="18" charset="0"/>
                        </a:rPr>
                        <m:t>𝑝𝑐</m:t>
                      </m:r>
                      <m:r>
                        <a:rPr kumimoji="1" lang="en-US" altLang="ko-KR" sz="1200" b="0" i="1" smtClean="0">
                          <a:solidFill>
                            <a:schemeClr val="tx1"/>
                          </a:solidFill>
                          <a:latin typeface="Cambria Math" panose="02040503050406030204" pitchFamily="18" charset="0"/>
                        </a:rPr>
                        <m:t>)</m:t>
                      </m:r>
                    </m:oMath>
                  </m:oMathPara>
                </a14:m>
                <a:endParaRPr kumimoji="1" lang="ko-KR" altLang="en-US" sz="1200">
                  <a:solidFill>
                    <a:schemeClr val="tx1"/>
                  </a:solidFill>
                </a:endParaRPr>
              </a:p>
            </p:txBody>
          </p:sp>
        </mc:Choice>
        <mc:Fallback xmlns="">
          <p:sp>
            <p:nvSpPr>
              <p:cNvPr id="17" name="TextBox 16">
                <a:extLst>
                  <a:ext uri="{FF2B5EF4-FFF2-40B4-BE49-F238E27FC236}">
                    <a16:creationId xmlns:a16="http://schemas.microsoft.com/office/drawing/2014/main" id="{F8199719-94DB-9625-D71C-5ACB09E99E86}"/>
                  </a:ext>
                </a:extLst>
              </p:cNvPr>
              <p:cNvSpPr txBox="1">
                <a:spLocks noRot="1" noChangeAspect="1" noMove="1" noResize="1" noEditPoints="1" noAdjustHandles="1" noChangeArrowheads="1" noChangeShapeType="1" noTextEdit="1"/>
              </p:cNvSpPr>
              <p:nvPr/>
            </p:nvSpPr>
            <p:spPr>
              <a:xfrm>
                <a:off x="7125947" y="1982821"/>
                <a:ext cx="893130" cy="184666"/>
              </a:xfrm>
              <a:prstGeom prst="rect">
                <a:avLst/>
              </a:prstGeom>
              <a:blipFill>
                <a:blip r:embed="rId7"/>
                <a:stretch>
                  <a:fillRect l="-2740" r="-4795" b="-38710"/>
                </a:stretch>
              </a:blipFill>
            </p:spPr>
            <p:txBody>
              <a:bodyPr/>
              <a:lstStyle/>
              <a:p>
                <a:r>
                  <a:rPr lang="ko-KR" altLang="en-US">
                    <a:noFill/>
                  </a:rPr>
                  <a:t> </a:t>
                </a:r>
              </a:p>
            </p:txBody>
          </p:sp>
        </mc:Fallback>
      </mc:AlternateContent>
      <p:cxnSp>
        <p:nvCxnSpPr>
          <p:cNvPr id="18" name="직선 연결선[R] 25">
            <a:extLst>
              <a:ext uri="{FF2B5EF4-FFF2-40B4-BE49-F238E27FC236}">
                <a16:creationId xmlns:a16="http://schemas.microsoft.com/office/drawing/2014/main" id="{16BAA053-BD5A-ED63-006B-EBC72447D3CC}"/>
              </a:ext>
            </a:extLst>
          </p:cNvPr>
          <p:cNvCxnSpPr>
            <a:cxnSpLocks/>
          </p:cNvCxnSpPr>
          <p:nvPr/>
        </p:nvCxnSpPr>
        <p:spPr>
          <a:xfrm flipH="1" flipV="1">
            <a:off x="7059166" y="999979"/>
            <a:ext cx="8917" cy="987654"/>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9" name="직선 연결선[R] 28">
            <a:extLst>
              <a:ext uri="{FF2B5EF4-FFF2-40B4-BE49-F238E27FC236}">
                <a16:creationId xmlns:a16="http://schemas.microsoft.com/office/drawing/2014/main" id="{9D5DE4E7-B9D0-AD60-F899-B3A56F915ED8}"/>
              </a:ext>
            </a:extLst>
          </p:cNvPr>
          <p:cNvCxnSpPr>
            <a:cxnSpLocks/>
          </p:cNvCxnSpPr>
          <p:nvPr/>
        </p:nvCxnSpPr>
        <p:spPr>
          <a:xfrm flipH="1">
            <a:off x="7059166" y="1987633"/>
            <a:ext cx="1013004"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20" name="직사각형 19">
            <a:extLst>
              <a:ext uri="{FF2B5EF4-FFF2-40B4-BE49-F238E27FC236}">
                <a16:creationId xmlns:a16="http://schemas.microsoft.com/office/drawing/2014/main" id="{2A711F46-FB0E-DF50-2F7A-F6524D99EE1E}"/>
              </a:ext>
            </a:extLst>
          </p:cNvPr>
          <p:cNvSpPr/>
          <p:nvPr/>
        </p:nvSpPr>
        <p:spPr>
          <a:xfrm>
            <a:off x="269743" y="691569"/>
            <a:ext cx="5666237" cy="221900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solidFill>
                <a:schemeClr val="bg1">
                  <a:lumMod val="85000"/>
                </a:schemeClr>
              </a:solidFill>
            </a:endParaRPr>
          </a:p>
        </p:txBody>
      </p:sp>
      <p:sp>
        <p:nvSpPr>
          <p:cNvPr id="21" name="직사각형 20">
            <a:extLst>
              <a:ext uri="{FF2B5EF4-FFF2-40B4-BE49-F238E27FC236}">
                <a16:creationId xmlns:a16="http://schemas.microsoft.com/office/drawing/2014/main" id="{0C4DAA0A-866C-64AA-5B05-B61D79DAC9C5}"/>
              </a:ext>
            </a:extLst>
          </p:cNvPr>
          <p:cNvSpPr/>
          <p:nvPr/>
        </p:nvSpPr>
        <p:spPr>
          <a:xfrm>
            <a:off x="6202680" y="691630"/>
            <a:ext cx="5722620" cy="2219007"/>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solidFill>
                <a:schemeClr val="bg1">
                  <a:lumMod val="85000"/>
                </a:schemeClr>
              </a:solidFill>
            </a:endParaRPr>
          </a:p>
        </p:txBody>
      </p:sp>
      <p:grpSp>
        <p:nvGrpSpPr>
          <p:cNvPr id="2" name="그룹 1">
            <a:extLst>
              <a:ext uri="{FF2B5EF4-FFF2-40B4-BE49-F238E27FC236}">
                <a16:creationId xmlns:a16="http://schemas.microsoft.com/office/drawing/2014/main" id="{B789CC8C-5BA5-CA57-5AEF-B576B4A78776}"/>
              </a:ext>
            </a:extLst>
          </p:cNvPr>
          <p:cNvGrpSpPr/>
          <p:nvPr/>
        </p:nvGrpSpPr>
        <p:grpSpPr>
          <a:xfrm>
            <a:off x="338176" y="768107"/>
            <a:ext cx="2784469" cy="2096710"/>
            <a:chOff x="101956" y="717619"/>
            <a:chExt cx="2922406" cy="2200577"/>
          </a:xfrm>
        </p:grpSpPr>
        <p:pic>
          <p:nvPicPr>
            <p:cNvPr id="8" name="그림 7" descr="텍스트, 도표, 라인, 스크린샷이(가) 표시된 사진&#10;&#10;AI 생성 콘텐츠는 정확하지 않을 수 있습니다.">
              <a:extLst>
                <a:ext uri="{FF2B5EF4-FFF2-40B4-BE49-F238E27FC236}">
                  <a16:creationId xmlns:a16="http://schemas.microsoft.com/office/drawing/2014/main" id="{620094DD-32B5-0CBE-1CDF-93C69AD0E1DF}"/>
                </a:ext>
              </a:extLst>
            </p:cNvPr>
            <p:cNvPicPr>
              <a:picLocks noChangeAspect="1"/>
            </p:cNvPicPr>
            <p:nvPr/>
          </p:nvPicPr>
          <p:blipFill>
            <a:blip r:embed="rId8"/>
            <a:stretch>
              <a:fillRect/>
            </a:stretch>
          </p:blipFill>
          <p:spPr>
            <a:xfrm>
              <a:off x="101956" y="717619"/>
              <a:ext cx="2922406" cy="2200577"/>
            </a:xfrm>
            <a:prstGeom prst="rect">
              <a:avLst/>
            </a:prstGeom>
          </p:spPr>
        </p:pic>
        <p:cxnSp>
          <p:nvCxnSpPr>
            <p:cNvPr id="10" name="직선 연결선[R] 7">
              <a:extLst>
                <a:ext uri="{FF2B5EF4-FFF2-40B4-BE49-F238E27FC236}">
                  <a16:creationId xmlns:a16="http://schemas.microsoft.com/office/drawing/2014/main" id="{9FE9A085-5A64-DF40-2F05-86D6F134EE0E}"/>
                </a:ext>
              </a:extLst>
            </p:cNvPr>
            <p:cNvCxnSpPr>
              <a:cxnSpLocks/>
            </p:cNvCxnSpPr>
            <p:nvPr/>
          </p:nvCxnSpPr>
          <p:spPr>
            <a:xfrm>
              <a:off x="845598" y="2298402"/>
              <a:ext cx="107574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직선 연결선[R] 9">
              <a:extLst>
                <a:ext uri="{FF2B5EF4-FFF2-40B4-BE49-F238E27FC236}">
                  <a16:creationId xmlns:a16="http://schemas.microsoft.com/office/drawing/2014/main" id="{FF9E3579-85B3-FCC8-B661-366D8D42F9F3}"/>
                </a:ext>
              </a:extLst>
            </p:cNvPr>
            <p:cNvCxnSpPr>
              <a:cxnSpLocks/>
            </p:cNvCxnSpPr>
            <p:nvPr/>
          </p:nvCxnSpPr>
          <p:spPr>
            <a:xfrm flipV="1">
              <a:off x="1924975" y="1164867"/>
              <a:ext cx="0" cy="109819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직선 연결선[R] 16">
              <a:extLst>
                <a:ext uri="{FF2B5EF4-FFF2-40B4-BE49-F238E27FC236}">
                  <a16:creationId xmlns:a16="http://schemas.microsoft.com/office/drawing/2014/main" id="{09B1F761-F1E0-600F-258B-C4C3A0585608}"/>
                </a:ext>
              </a:extLst>
            </p:cNvPr>
            <p:cNvCxnSpPr>
              <a:cxnSpLocks/>
            </p:cNvCxnSpPr>
            <p:nvPr/>
          </p:nvCxnSpPr>
          <p:spPr>
            <a:xfrm flipV="1">
              <a:off x="845598" y="1164867"/>
              <a:ext cx="1075744" cy="109819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8094401-B869-A942-7919-348890D78F35}"/>
                    </a:ext>
                  </a:extLst>
                </p:cNvPr>
                <p:cNvSpPr txBox="1"/>
                <p:nvPr/>
              </p:nvSpPr>
              <p:spPr>
                <a:xfrm>
                  <a:off x="1920932" y="1699351"/>
                  <a:ext cx="807386" cy="22627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ko-KR" sz="1400" b="0" i="1" smtClean="0">
                                <a:solidFill>
                                  <a:schemeClr val="tx1"/>
                                </a:solidFill>
                                <a:latin typeface="Cambria Math" panose="02040503050406030204" pitchFamily="18" charset="0"/>
                              </a:rPr>
                            </m:ctrlPr>
                          </m:sSubPr>
                          <m:e>
                            <m:r>
                              <m:rPr>
                                <m:sty m:val="p"/>
                              </m:rPr>
                              <a:rPr kumimoji="1" lang="el-GR" altLang="ko-KR" sz="1400" b="0" i="1" smtClean="0">
                                <a:solidFill>
                                  <a:schemeClr val="tx1"/>
                                </a:solidFill>
                                <a:latin typeface="Cambria Math" panose="02040503050406030204" pitchFamily="18" charset="0"/>
                              </a:rPr>
                              <m:t>Γ</m:t>
                            </m:r>
                          </m:e>
                          <m:sub>
                            <m:r>
                              <a:rPr kumimoji="1" lang="en-US" altLang="ko-KR" sz="1400" b="0" i="1" smtClean="0">
                                <a:solidFill>
                                  <a:schemeClr val="tx1"/>
                                </a:solidFill>
                                <a:latin typeface="Cambria Math" panose="02040503050406030204" pitchFamily="18" charset="0"/>
                              </a:rPr>
                              <m:t>𝑋</m:t>
                            </m:r>
                            <m:r>
                              <a:rPr kumimoji="1" lang="en-US" altLang="ko-KR" sz="1400" b="0" i="1" smtClean="0">
                                <a:solidFill>
                                  <a:schemeClr val="tx1"/>
                                </a:solidFill>
                                <a:latin typeface="Cambria Math" panose="02040503050406030204" pitchFamily="18" charset="0"/>
                              </a:rPr>
                              <m:t>2</m:t>
                            </m:r>
                          </m:sub>
                        </m:sSub>
                        <m:r>
                          <a:rPr kumimoji="1" lang="en-US" altLang="ko-KR" sz="1400" b="0" i="1" smtClean="0">
                            <a:solidFill>
                              <a:schemeClr val="tx1"/>
                            </a:solidFill>
                            <a:latin typeface="Cambria Math" panose="02040503050406030204" pitchFamily="18" charset="0"/>
                          </a:rPr>
                          <m:t>−</m:t>
                        </m:r>
                        <m:sSub>
                          <m:sSubPr>
                            <m:ctrlPr>
                              <a:rPr kumimoji="1" lang="en-US" altLang="ko-KR" sz="1400" b="0" i="1" smtClean="0">
                                <a:solidFill>
                                  <a:schemeClr val="tx1"/>
                                </a:solidFill>
                                <a:latin typeface="Cambria Math" panose="02040503050406030204" pitchFamily="18" charset="0"/>
                              </a:rPr>
                            </m:ctrlPr>
                          </m:sSubPr>
                          <m:e>
                            <m:r>
                              <m:rPr>
                                <m:sty m:val="p"/>
                              </m:rPr>
                              <a:rPr kumimoji="1" lang="el-GR" altLang="ko-KR" sz="1400" b="0" i="1" smtClean="0">
                                <a:solidFill>
                                  <a:schemeClr val="tx1"/>
                                </a:solidFill>
                                <a:latin typeface="Cambria Math" panose="02040503050406030204" pitchFamily="18" charset="0"/>
                              </a:rPr>
                              <m:t>Γ</m:t>
                            </m:r>
                          </m:e>
                          <m:sub>
                            <m:r>
                              <a:rPr kumimoji="1" lang="en-US" altLang="ko-KR" sz="1400" b="0" i="1" smtClean="0">
                                <a:solidFill>
                                  <a:schemeClr val="tx1"/>
                                </a:solidFill>
                                <a:latin typeface="Cambria Math" panose="02040503050406030204" pitchFamily="18" charset="0"/>
                              </a:rPr>
                              <m:t>𝑋</m:t>
                            </m:r>
                            <m:r>
                              <a:rPr kumimoji="1" lang="en-US" altLang="ko-KR" sz="1400" b="0" i="1" smtClean="0">
                                <a:solidFill>
                                  <a:schemeClr val="tx1"/>
                                </a:solidFill>
                                <a:latin typeface="Cambria Math" panose="02040503050406030204" pitchFamily="18" charset="0"/>
                              </a:rPr>
                              <m:t>1</m:t>
                            </m:r>
                          </m:sub>
                        </m:sSub>
                      </m:oMath>
                    </m:oMathPara>
                  </a14:m>
                  <a:endParaRPr kumimoji="1" lang="ko-KR" altLang="en-US" sz="1400">
                    <a:solidFill>
                      <a:schemeClr val="tx1"/>
                    </a:solidFill>
                  </a:endParaRPr>
                </a:p>
              </p:txBody>
            </p:sp>
          </mc:Choice>
          <mc:Fallback xmlns="">
            <p:sp>
              <p:nvSpPr>
                <p:cNvPr id="13" name="TextBox 12">
                  <a:extLst>
                    <a:ext uri="{FF2B5EF4-FFF2-40B4-BE49-F238E27FC236}">
                      <a16:creationId xmlns:a16="http://schemas.microsoft.com/office/drawing/2014/main" id="{A8094401-B869-A942-7919-348890D78F35}"/>
                    </a:ext>
                  </a:extLst>
                </p:cNvPr>
                <p:cNvSpPr txBox="1">
                  <a:spLocks noRot="1" noChangeAspect="1" noMove="1" noResize="1" noEditPoints="1" noAdjustHandles="1" noChangeArrowheads="1" noChangeShapeType="1" noTextEdit="1"/>
                </p:cNvSpPr>
                <p:nvPr/>
              </p:nvSpPr>
              <p:spPr>
                <a:xfrm>
                  <a:off x="1920932" y="1699351"/>
                  <a:ext cx="807386" cy="226276"/>
                </a:xfrm>
                <a:prstGeom prst="rect">
                  <a:avLst/>
                </a:prstGeom>
                <a:blipFill>
                  <a:blip r:embed="rId9"/>
                  <a:stretch>
                    <a:fillRect l="-3175" b="-16667"/>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6563E15-C01B-A366-C766-A8F71B743E3B}"/>
                    </a:ext>
                  </a:extLst>
                </p:cNvPr>
                <p:cNvSpPr txBox="1"/>
                <p:nvPr/>
              </p:nvSpPr>
              <p:spPr>
                <a:xfrm>
                  <a:off x="845598" y="2289308"/>
                  <a:ext cx="1087872" cy="22627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ko-KR" sz="1400" b="0" i="1" smtClean="0">
                                <a:solidFill>
                                  <a:schemeClr val="tx1"/>
                                </a:solidFill>
                                <a:latin typeface="Cambria Math" panose="02040503050406030204" pitchFamily="18" charset="0"/>
                              </a:rPr>
                            </m:ctrlPr>
                          </m:sSubPr>
                          <m:e>
                            <m:r>
                              <a:rPr kumimoji="1" lang="en-US" altLang="ko-KR" sz="1400" b="0" i="1" smtClean="0">
                                <a:solidFill>
                                  <a:schemeClr val="tx1"/>
                                </a:solidFill>
                                <a:latin typeface="Cambria Math" panose="02040503050406030204" pitchFamily="18" charset="0"/>
                              </a:rPr>
                              <m:t>𝑅</m:t>
                            </m:r>
                          </m:e>
                          <m:sub>
                            <m:r>
                              <a:rPr kumimoji="1" lang="en-US" altLang="ko-KR" sz="1400" b="0" i="1" smtClean="0">
                                <a:solidFill>
                                  <a:schemeClr val="tx1"/>
                                </a:solidFill>
                                <a:latin typeface="Cambria Math" panose="02040503050406030204" pitchFamily="18" charset="0"/>
                              </a:rPr>
                              <m:t>2</m:t>
                            </m:r>
                          </m:sub>
                        </m:sSub>
                        <m:r>
                          <a:rPr kumimoji="1" lang="en-US" altLang="ko-KR" sz="1400" b="0" i="1" smtClean="0">
                            <a:solidFill>
                              <a:schemeClr val="tx1"/>
                            </a:solidFill>
                            <a:latin typeface="Cambria Math" panose="02040503050406030204" pitchFamily="18" charset="0"/>
                          </a:rPr>
                          <m:t>−</m:t>
                        </m:r>
                        <m:sSub>
                          <m:sSubPr>
                            <m:ctrlPr>
                              <a:rPr kumimoji="1" lang="en-US" altLang="ko-KR" sz="1400" b="0" i="1" smtClean="0">
                                <a:solidFill>
                                  <a:schemeClr val="tx1"/>
                                </a:solidFill>
                                <a:latin typeface="Cambria Math" panose="02040503050406030204" pitchFamily="18" charset="0"/>
                              </a:rPr>
                            </m:ctrlPr>
                          </m:sSubPr>
                          <m:e>
                            <m:r>
                              <a:rPr kumimoji="1" lang="en-US" altLang="ko-KR" sz="1400" b="0" i="1" smtClean="0">
                                <a:solidFill>
                                  <a:schemeClr val="tx1"/>
                                </a:solidFill>
                                <a:latin typeface="Cambria Math" panose="02040503050406030204" pitchFamily="18" charset="0"/>
                              </a:rPr>
                              <m:t>𝑅</m:t>
                            </m:r>
                          </m:e>
                          <m:sub>
                            <m:r>
                              <a:rPr kumimoji="1" lang="en-US" altLang="ko-KR" sz="1400" b="0" i="1" smtClean="0">
                                <a:solidFill>
                                  <a:schemeClr val="tx1"/>
                                </a:solidFill>
                                <a:latin typeface="Cambria Math" panose="02040503050406030204" pitchFamily="18" charset="0"/>
                              </a:rPr>
                              <m:t>1</m:t>
                            </m:r>
                          </m:sub>
                        </m:sSub>
                        <m:r>
                          <a:rPr kumimoji="1" lang="en-US" altLang="ko-KR" sz="1400" b="0" i="1" smtClean="0">
                            <a:solidFill>
                              <a:schemeClr val="tx1"/>
                            </a:solidFill>
                            <a:latin typeface="Cambria Math" panose="02040503050406030204" pitchFamily="18" charset="0"/>
                          </a:rPr>
                          <m:t> (</m:t>
                        </m:r>
                        <m:r>
                          <a:rPr kumimoji="1" lang="en-US" altLang="ko-KR" sz="1400" b="0" i="1" smtClean="0">
                            <a:solidFill>
                              <a:schemeClr val="tx1"/>
                            </a:solidFill>
                            <a:latin typeface="Cambria Math" panose="02040503050406030204" pitchFamily="18" charset="0"/>
                          </a:rPr>
                          <m:t>𝑝𝑐</m:t>
                        </m:r>
                        <m:r>
                          <a:rPr kumimoji="1" lang="en-US" altLang="ko-KR" sz="1400" b="0" i="1" smtClean="0">
                            <a:solidFill>
                              <a:schemeClr val="tx1"/>
                            </a:solidFill>
                            <a:latin typeface="Cambria Math" panose="02040503050406030204" pitchFamily="18" charset="0"/>
                          </a:rPr>
                          <m:t>)</m:t>
                        </m:r>
                      </m:oMath>
                    </m:oMathPara>
                  </a14:m>
                  <a:endParaRPr kumimoji="1" lang="ko-KR" altLang="en-US" sz="1400">
                    <a:solidFill>
                      <a:schemeClr val="tx1"/>
                    </a:solidFill>
                  </a:endParaRPr>
                </a:p>
              </p:txBody>
            </p:sp>
          </mc:Choice>
          <mc:Fallback xmlns="">
            <p:sp>
              <p:nvSpPr>
                <p:cNvPr id="14" name="TextBox 13">
                  <a:extLst>
                    <a:ext uri="{FF2B5EF4-FFF2-40B4-BE49-F238E27FC236}">
                      <a16:creationId xmlns:a16="http://schemas.microsoft.com/office/drawing/2014/main" id="{26563E15-C01B-A366-C766-A8F71B743E3B}"/>
                    </a:ext>
                  </a:extLst>
                </p:cNvPr>
                <p:cNvSpPr txBox="1">
                  <a:spLocks noRot="1" noChangeAspect="1" noMove="1" noResize="1" noEditPoints="1" noAdjustHandles="1" noChangeArrowheads="1" noChangeShapeType="1" noTextEdit="1"/>
                </p:cNvSpPr>
                <p:nvPr/>
              </p:nvSpPr>
              <p:spPr>
                <a:xfrm>
                  <a:off x="845598" y="2289308"/>
                  <a:ext cx="1087872" cy="226276"/>
                </a:xfrm>
                <a:prstGeom prst="rect">
                  <a:avLst/>
                </a:prstGeom>
                <a:blipFill>
                  <a:blip r:embed="rId10"/>
                  <a:stretch>
                    <a:fillRect l="-2353" r="-4118" b="-37143"/>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42E2CB55-4F32-DCAE-A3DC-413C7C5F10C6}"/>
                    </a:ext>
                  </a:extLst>
                </p:cNvPr>
                <p:cNvSpPr txBox="1"/>
                <p:nvPr/>
              </p:nvSpPr>
              <p:spPr>
                <a:xfrm rot="18804659">
                  <a:off x="941745" y="1328276"/>
                  <a:ext cx="373153" cy="355644"/>
                </a:xfrm>
                <a:prstGeom prst="rect">
                  <a:avLst/>
                </a:prstGeom>
                <a:noFill/>
              </p:spPr>
              <p:txBody>
                <a:bodyPr wrap="none" lIns="0" tIns="0" rIns="0" bIns="0" rtlCol="0">
                  <a:spAutoFit/>
                </a:bodyPr>
                <a:lstStyle/>
                <a:p>
                  <a:r>
                    <a:rPr kumimoji="1" lang="en-US" altLang="ko-KR" sz="1500">
                      <a:solidFill>
                        <a:srgbClr val="FF0000"/>
                      </a:solidFill>
                    </a:rPr>
                    <a:t> </a:t>
                  </a:r>
                  <a14:m>
                    <m:oMath xmlns:m="http://schemas.openxmlformats.org/officeDocument/2006/math">
                      <m:f>
                        <m:fPr>
                          <m:ctrlPr>
                            <a:rPr kumimoji="1" lang="en-US" altLang="ko-KR" sz="1500" b="0" i="1" smtClean="0">
                              <a:solidFill>
                                <a:srgbClr val="FF0000"/>
                              </a:solidFill>
                              <a:latin typeface="Cambria Math" panose="02040503050406030204" pitchFamily="18" charset="0"/>
                            </a:rPr>
                          </m:ctrlPr>
                        </m:fPr>
                        <m:num>
                          <m:r>
                            <m:rPr>
                              <m:sty m:val="p"/>
                            </m:rPr>
                            <a:rPr kumimoji="1" lang="en-US" altLang="ko-KR" sz="1500" b="0" i="0" smtClean="0">
                              <a:solidFill>
                                <a:srgbClr val="FF0000"/>
                              </a:solidFill>
                              <a:latin typeface="Cambria Math" panose="02040503050406030204" pitchFamily="18" charset="0"/>
                            </a:rPr>
                            <m:t>d</m:t>
                          </m:r>
                          <m:sSub>
                            <m:sSubPr>
                              <m:ctrlPr>
                                <a:rPr kumimoji="1" lang="en-US" altLang="ko-KR" sz="1500" b="0" i="1" smtClean="0">
                                  <a:solidFill>
                                    <a:srgbClr val="FF0000"/>
                                  </a:solidFill>
                                  <a:latin typeface="Cambria Math" panose="02040503050406030204" pitchFamily="18" charset="0"/>
                                </a:rPr>
                              </m:ctrlPr>
                            </m:sSubPr>
                            <m:e>
                              <m:r>
                                <m:rPr>
                                  <m:sty m:val="p"/>
                                </m:rPr>
                                <a:rPr kumimoji="1" lang="el-GR" altLang="ko-KR" sz="1500" b="0" i="1" smtClean="0">
                                  <a:solidFill>
                                    <a:srgbClr val="FF0000"/>
                                  </a:solidFill>
                                  <a:latin typeface="Cambria Math" panose="02040503050406030204" pitchFamily="18" charset="0"/>
                                </a:rPr>
                                <m:t>Γ</m:t>
                              </m:r>
                            </m:e>
                            <m:sub>
                              <m:r>
                                <m:rPr>
                                  <m:sty m:val="p"/>
                                </m:rPr>
                                <a:rPr kumimoji="1" lang="en-US" altLang="ko-KR" sz="1500" b="0" i="0" smtClean="0">
                                  <a:solidFill>
                                    <a:srgbClr val="FF0000"/>
                                  </a:solidFill>
                                  <a:latin typeface="Cambria Math" panose="02040503050406030204" pitchFamily="18" charset="0"/>
                                </a:rPr>
                                <m:t>X</m:t>
                              </m:r>
                            </m:sub>
                          </m:sSub>
                          <m:r>
                            <a:rPr kumimoji="1" lang="en-US" altLang="ko-KR" sz="1500" b="0" i="0" smtClean="0">
                              <a:solidFill>
                                <a:srgbClr val="FF0000"/>
                              </a:solidFill>
                              <a:latin typeface="Cambria Math" panose="02040503050406030204" pitchFamily="18" charset="0"/>
                            </a:rPr>
                            <m:t> </m:t>
                          </m:r>
                        </m:num>
                        <m:den>
                          <m:r>
                            <a:rPr kumimoji="1" lang="en-US" altLang="ko-KR" sz="1500" b="0" i="1" smtClean="0">
                              <a:solidFill>
                                <a:srgbClr val="FF0000"/>
                              </a:solidFill>
                              <a:latin typeface="Cambria Math" panose="02040503050406030204" pitchFamily="18" charset="0"/>
                            </a:rPr>
                            <m:t>𝑑𝑅</m:t>
                          </m:r>
                        </m:den>
                      </m:f>
                    </m:oMath>
                  </a14:m>
                  <a:endParaRPr kumimoji="1" lang="ko-KR" altLang="en-US" sz="1500">
                    <a:solidFill>
                      <a:srgbClr val="FF0000"/>
                    </a:solidFill>
                  </a:endParaRPr>
                </a:p>
              </p:txBody>
            </p:sp>
          </mc:Choice>
          <mc:Fallback xmlns="">
            <p:sp>
              <p:nvSpPr>
                <p:cNvPr id="22" name="TextBox 21">
                  <a:extLst>
                    <a:ext uri="{FF2B5EF4-FFF2-40B4-BE49-F238E27FC236}">
                      <a16:creationId xmlns:a16="http://schemas.microsoft.com/office/drawing/2014/main" id="{42E2CB55-4F32-DCAE-A3DC-413C7C5F10C6}"/>
                    </a:ext>
                  </a:extLst>
                </p:cNvPr>
                <p:cNvSpPr txBox="1">
                  <a:spLocks noRot="1" noChangeAspect="1" noMove="1" noResize="1" noEditPoints="1" noAdjustHandles="1" noChangeArrowheads="1" noChangeShapeType="1" noTextEdit="1"/>
                </p:cNvSpPr>
                <p:nvPr/>
              </p:nvSpPr>
              <p:spPr>
                <a:xfrm rot="18804659">
                  <a:off x="941745" y="1328276"/>
                  <a:ext cx="373153" cy="355644"/>
                </a:xfrm>
                <a:prstGeom prst="rect">
                  <a:avLst/>
                </a:prstGeom>
                <a:blipFill>
                  <a:blip r:embed="rId11"/>
                  <a:stretch>
                    <a:fillRect r="-3659"/>
                  </a:stretch>
                </a:blipFill>
              </p:spPr>
              <p:txBody>
                <a:bodyPr/>
                <a:lstStyle/>
                <a:p>
                  <a:r>
                    <a:rPr lang="ko-KR" altLang="en-US">
                      <a:noFill/>
                    </a:rPr>
                    <a:t> </a:t>
                  </a:r>
                </a:p>
              </p:txBody>
            </p:sp>
          </mc:Fallback>
        </mc:AlternateContent>
      </p:grpSp>
      <p:grpSp>
        <p:nvGrpSpPr>
          <p:cNvPr id="7" name="그룹 6">
            <a:extLst>
              <a:ext uri="{FF2B5EF4-FFF2-40B4-BE49-F238E27FC236}">
                <a16:creationId xmlns:a16="http://schemas.microsoft.com/office/drawing/2014/main" id="{A7E8A5F6-397E-E73A-0AE4-B939F6A11043}"/>
              </a:ext>
            </a:extLst>
          </p:cNvPr>
          <p:cNvGrpSpPr/>
          <p:nvPr/>
        </p:nvGrpSpPr>
        <p:grpSpPr>
          <a:xfrm>
            <a:off x="3120843" y="768107"/>
            <a:ext cx="2758962" cy="2099179"/>
            <a:chOff x="3067503" y="775727"/>
            <a:chExt cx="2758962" cy="2099179"/>
          </a:xfrm>
        </p:grpSpPr>
        <p:pic>
          <p:nvPicPr>
            <p:cNvPr id="6" name="그림 5" descr="텍스트, 도표, 라인, 스크린샷이(가) 표시된 사진&#10;&#10;AI 생성 콘텐츠는 정확하지 않을 수 있습니다.">
              <a:extLst>
                <a:ext uri="{FF2B5EF4-FFF2-40B4-BE49-F238E27FC236}">
                  <a16:creationId xmlns:a16="http://schemas.microsoft.com/office/drawing/2014/main" id="{8541462B-97C8-5055-1E5D-EFC441E73521}"/>
                </a:ext>
              </a:extLst>
            </p:cNvPr>
            <p:cNvPicPr>
              <a:picLocks noChangeAspect="1"/>
            </p:cNvPicPr>
            <p:nvPr/>
          </p:nvPicPr>
          <p:blipFill>
            <a:blip r:embed="rId12"/>
            <a:stretch>
              <a:fillRect/>
            </a:stretch>
          </p:blipFill>
          <p:spPr>
            <a:xfrm>
              <a:off x="3067503" y="775727"/>
              <a:ext cx="2758962" cy="2097013"/>
            </a:xfrm>
            <a:prstGeom prst="rect">
              <a:avLst/>
            </a:prstGeom>
          </p:spPr>
        </p:pic>
        <p:sp>
          <p:nvSpPr>
            <p:cNvPr id="24" name="TextBox 23">
              <a:extLst>
                <a:ext uri="{FF2B5EF4-FFF2-40B4-BE49-F238E27FC236}">
                  <a16:creationId xmlns:a16="http://schemas.microsoft.com/office/drawing/2014/main" id="{0DF6F1D9-400A-56B5-8ED3-8F0DA0BA769B}"/>
                </a:ext>
              </a:extLst>
            </p:cNvPr>
            <p:cNvSpPr txBox="1"/>
            <p:nvPr/>
          </p:nvSpPr>
          <p:spPr>
            <a:xfrm>
              <a:off x="4287176" y="2674851"/>
              <a:ext cx="300082" cy="200055"/>
            </a:xfrm>
            <a:prstGeom prst="rect">
              <a:avLst/>
            </a:prstGeom>
            <a:noFill/>
          </p:spPr>
          <p:txBody>
            <a:bodyPr wrap="none" rtlCol="0">
              <a:spAutoFit/>
            </a:bodyPr>
            <a:lstStyle/>
            <a:p>
              <a:r>
                <a:rPr kumimoji="1" lang="en-US" altLang="ko-KR" sz="700">
                  <a:latin typeface="Times New Roman" panose="02020603050405020304" pitchFamily="18" charset="0"/>
                  <a:cs typeface="Times New Roman" panose="02020603050405020304" pitchFamily="18" charset="0"/>
                </a:rPr>
                <a:t>log</a:t>
              </a:r>
              <a:endParaRPr kumimoji="1" lang="ko-KR" altLang="en-US" sz="700">
                <a:latin typeface="Times New Roman" panose="02020603050405020304" pitchFamily="18" charset="0"/>
                <a:cs typeface="Times New Roman" panose="02020603050405020304" pitchFamily="18" charset="0"/>
              </a:endParaRPr>
            </a:p>
          </p:txBody>
        </p:sp>
      </p:grpSp>
      <p:sp>
        <p:nvSpPr>
          <p:cNvPr id="25" name="TextBox 24">
            <a:extLst>
              <a:ext uri="{FF2B5EF4-FFF2-40B4-BE49-F238E27FC236}">
                <a16:creationId xmlns:a16="http://schemas.microsoft.com/office/drawing/2014/main" id="{B31AC05C-1E31-D086-A914-706F6086A78E}"/>
              </a:ext>
            </a:extLst>
          </p:cNvPr>
          <p:cNvSpPr txBox="1"/>
          <p:nvPr/>
        </p:nvSpPr>
        <p:spPr>
          <a:xfrm>
            <a:off x="10301469" y="2675869"/>
            <a:ext cx="300082" cy="200055"/>
          </a:xfrm>
          <a:prstGeom prst="rect">
            <a:avLst/>
          </a:prstGeom>
          <a:noFill/>
        </p:spPr>
        <p:txBody>
          <a:bodyPr wrap="none" rtlCol="0">
            <a:spAutoFit/>
          </a:bodyPr>
          <a:lstStyle/>
          <a:p>
            <a:r>
              <a:rPr kumimoji="1" lang="en-US" altLang="ko-KR" sz="700">
                <a:latin typeface="Times New Roman" panose="02020603050405020304" pitchFamily="18" charset="0"/>
                <a:cs typeface="Times New Roman" panose="02020603050405020304" pitchFamily="18" charset="0"/>
              </a:rPr>
              <a:t>log</a:t>
            </a:r>
            <a:endParaRPr kumimoji="1" lang="ko-KR" altLang="en-US" sz="7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3EA1F7E-BC95-75AC-F44C-E2162A7FA293}"/>
                  </a:ext>
                </a:extLst>
              </p:cNvPr>
              <p:cNvSpPr txBox="1"/>
              <p:nvPr/>
            </p:nvSpPr>
            <p:spPr>
              <a:xfrm rot="16200000">
                <a:off x="8782107" y="1611284"/>
                <a:ext cx="781005" cy="230832"/>
              </a:xfrm>
              <a:prstGeom prst="rect">
                <a:avLst/>
              </a:prstGeom>
              <a:solidFill>
                <a:schemeClr val="bg1"/>
              </a:solidFill>
            </p:spPr>
            <p:txBody>
              <a:bodyPr wrap="square">
                <a:spAutoFit/>
              </a:bodyPr>
              <a:lstStyle/>
              <a:p>
                <a14:m>
                  <m:oMath xmlns:m="http://schemas.openxmlformats.org/officeDocument/2006/math">
                    <m:sSub>
                      <m:sSubPr>
                        <m:ctrlPr>
                          <a:rPr kumimoji="1" lang="en-US" altLang="ko-KR" sz="900" i="1" smtClean="0">
                            <a:solidFill>
                              <a:schemeClr val="tx1"/>
                            </a:solidFill>
                            <a:latin typeface="Cambria Math" panose="02040503050406030204" pitchFamily="18" charset="0"/>
                          </a:rPr>
                        </m:ctrlPr>
                      </m:sSubPr>
                      <m:e>
                        <m:r>
                          <a:rPr kumimoji="1" lang="en-US" altLang="ko-KR" sz="900" i="1">
                            <a:solidFill>
                              <a:schemeClr val="tx1"/>
                            </a:solidFill>
                            <a:latin typeface="Cambria Math" panose="02040503050406030204" pitchFamily="18" charset="0"/>
                          </a:rPr>
                          <m:t>𝑑</m:t>
                        </m:r>
                        <m:r>
                          <m:rPr>
                            <m:sty m:val="p"/>
                          </m:rPr>
                          <a:rPr kumimoji="1" lang="en-US" altLang="ko-KR" sz="900">
                            <a:solidFill>
                              <a:schemeClr val="tx1"/>
                            </a:solidFill>
                            <a:latin typeface="Cambria Math" panose="02040503050406030204" pitchFamily="18" charset="0"/>
                          </a:rPr>
                          <m:t>log</m:t>
                        </m:r>
                        <m:r>
                          <m:rPr>
                            <m:sty m:val="p"/>
                          </m:rPr>
                          <a:rPr kumimoji="1" lang="en-US" altLang="ko-KR" sz="900" smtClean="0">
                            <a:solidFill>
                              <a:schemeClr val="tx1"/>
                            </a:solidFill>
                            <a:latin typeface="Cambria Math" panose="02040503050406030204" pitchFamily="18" charset="0"/>
                          </a:rPr>
                          <m:t>B</m:t>
                        </m:r>
                      </m:e>
                      <m:sub>
                        <m:r>
                          <m:rPr>
                            <m:sty m:val="p"/>
                          </m:rPr>
                          <a:rPr kumimoji="1" lang="en-US" altLang="ko-KR" sz="900">
                            <a:solidFill>
                              <a:schemeClr val="tx1"/>
                            </a:solidFill>
                            <a:latin typeface="Cambria Math" panose="02040503050406030204" pitchFamily="18" charset="0"/>
                          </a:rPr>
                          <m:t>X</m:t>
                        </m:r>
                      </m:sub>
                    </m:sSub>
                  </m:oMath>
                </a14:m>
                <a:r>
                  <a:rPr lang="en-US" altLang="ko-KR" sz="900">
                    <a:solidFill>
                      <a:schemeClr val="tx1"/>
                    </a:solidFill>
                  </a:rPr>
                  <a:t>/</a:t>
                </a:r>
                <a14:m>
                  <m:oMath xmlns:m="http://schemas.openxmlformats.org/officeDocument/2006/math">
                    <m:r>
                      <a:rPr lang="en-US" altLang="ko-KR" sz="900" b="0" i="1" dirty="0" smtClean="0">
                        <a:solidFill>
                          <a:schemeClr val="tx1"/>
                        </a:solidFill>
                        <a:latin typeface="Cambria Math" panose="02040503050406030204" pitchFamily="18" charset="0"/>
                      </a:rPr>
                      <m:t>𝑑𝑅</m:t>
                    </m:r>
                  </m:oMath>
                </a14:m>
                <a:endParaRPr lang="ko-KR" altLang="en-US" sz="900">
                  <a:solidFill>
                    <a:schemeClr val="tx1"/>
                  </a:solidFill>
                </a:endParaRPr>
              </a:p>
            </p:txBody>
          </p:sp>
        </mc:Choice>
        <mc:Fallback xmlns="">
          <p:sp>
            <p:nvSpPr>
              <p:cNvPr id="26" name="TextBox 25">
                <a:extLst>
                  <a:ext uri="{FF2B5EF4-FFF2-40B4-BE49-F238E27FC236}">
                    <a16:creationId xmlns:a16="http://schemas.microsoft.com/office/drawing/2014/main" id="{C3EA1F7E-BC95-75AC-F44C-E2162A7FA293}"/>
                  </a:ext>
                </a:extLst>
              </p:cNvPr>
              <p:cNvSpPr txBox="1">
                <a:spLocks noRot="1" noChangeAspect="1" noMove="1" noResize="1" noEditPoints="1" noAdjustHandles="1" noChangeArrowheads="1" noChangeShapeType="1" noTextEdit="1"/>
              </p:cNvSpPr>
              <p:nvPr/>
            </p:nvSpPr>
            <p:spPr>
              <a:xfrm rot="16200000">
                <a:off x="8782107" y="1611284"/>
                <a:ext cx="781005" cy="230832"/>
              </a:xfrm>
              <a:prstGeom prst="rect">
                <a:avLst/>
              </a:prstGeom>
              <a:blipFill>
                <a:blip r:embed="rId13"/>
                <a:stretch>
                  <a:fillRect r="-7895"/>
                </a:stretch>
              </a:blipFill>
            </p:spPr>
            <p:txBody>
              <a:bodyPr/>
              <a:lstStyle/>
              <a:p>
                <a:r>
                  <a:rPr lang="ko-KR" altLang="en-US">
                    <a:noFill/>
                  </a:rPr>
                  <a:t> </a:t>
                </a:r>
              </a:p>
            </p:txBody>
          </p:sp>
        </mc:Fallback>
      </mc:AlternateContent>
      <p:grpSp>
        <p:nvGrpSpPr>
          <p:cNvPr id="31" name="그룹 30">
            <a:extLst>
              <a:ext uri="{FF2B5EF4-FFF2-40B4-BE49-F238E27FC236}">
                <a16:creationId xmlns:a16="http://schemas.microsoft.com/office/drawing/2014/main" id="{B163BBDB-76CB-1F1F-1263-3A86BD78CA1A}"/>
              </a:ext>
            </a:extLst>
          </p:cNvPr>
          <p:cNvGrpSpPr/>
          <p:nvPr/>
        </p:nvGrpSpPr>
        <p:grpSpPr>
          <a:xfrm>
            <a:off x="9050204" y="3261499"/>
            <a:ext cx="3072283" cy="2604730"/>
            <a:chOff x="5930270" y="1073972"/>
            <a:chExt cx="3638221" cy="3084541"/>
          </a:xfrm>
        </p:grpSpPr>
        <p:sp>
          <p:nvSpPr>
            <p:cNvPr id="27" name="직사각형 26">
              <a:extLst>
                <a:ext uri="{FF2B5EF4-FFF2-40B4-BE49-F238E27FC236}">
                  <a16:creationId xmlns:a16="http://schemas.microsoft.com/office/drawing/2014/main" id="{E7693C82-FC82-6680-E9CA-C54F9A41B275}"/>
                </a:ext>
              </a:extLst>
            </p:cNvPr>
            <p:cNvSpPr/>
            <p:nvPr/>
          </p:nvSpPr>
          <p:spPr>
            <a:xfrm>
              <a:off x="5930270" y="1073972"/>
              <a:ext cx="3638221" cy="30845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solidFill>
                  <a:schemeClr val="bg1">
                    <a:lumMod val="85000"/>
                  </a:schemeClr>
                </a:solidFill>
              </a:endParaRPr>
            </a:p>
          </p:txBody>
        </p:sp>
        <p:pic>
          <p:nvPicPr>
            <p:cNvPr id="28" name="그림 27" descr="텍스트, 스크린샷, 라인, 폰트이(가) 표시된 사진&#10;&#10;AI 생성 콘텐츠는 정확하지 않을 수 있습니다.">
              <a:extLst>
                <a:ext uri="{FF2B5EF4-FFF2-40B4-BE49-F238E27FC236}">
                  <a16:creationId xmlns:a16="http://schemas.microsoft.com/office/drawing/2014/main" id="{4D5CAE60-7E80-64DB-1DE4-1D862141972D}"/>
                </a:ext>
              </a:extLst>
            </p:cNvPr>
            <p:cNvPicPr>
              <a:picLocks noChangeAspect="1"/>
            </p:cNvPicPr>
            <p:nvPr/>
          </p:nvPicPr>
          <p:blipFill>
            <a:blip r:embed="rId14"/>
            <a:stretch>
              <a:fillRect/>
            </a:stretch>
          </p:blipFill>
          <p:spPr>
            <a:xfrm>
              <a:off x="5973640" y="1133021"/>
              <a:ext cx="3551545" cy="2976270"/>
            </a:xfrm>
            <a:prstGeom prst="rect">
              <a:avLst/>
            </a:prstGeom>
          </p:spPr>
        </p:pic>
        <p:sp>
          <p:nvSpPr>
            <p:cNvPr id="29" name="TextBox 28">
              <a:extLst>
                <a:ext uri="{FF2B5EF4-FFF2-40B4-BE49-F238E27FC236}">
                  <a16:creationId xmlns:a16="http://schemas.microsoft.com/office/drawing/2014/main" id="{83ECF12F-43DB-5F5E-B3FC-682C2CCC4F47}"/>
                </a:ext>
              </a:extLst>
            </p:cNvPr>
            <p:cNvSpPr txBox="1"/>
            <p:nvPr/>
          </p:nvSpPr>
          <p:spPr>
            <a:xfrm>
              <a:off x="7494081" y="3806777"/>
              <a:ext cx="412308" cy="291577"/>
            </a:xfrm>
            <a:prstGeom prst="rect">
              <a:avLst/>
            </a:prstGeom>
            <a:noFill/>
          </p:spPr>
          <p:txBody>
            <a:bodyPr wrap="none" rtlCol="0">
              <a:spAutoFit/>
            </a:bodyPr>
            <a:lstStyle/>
            <a:p>
              <a:r>
                <a:rPr kumimoji="1" lang="en-US" altLang="ko-KR" sz="1000">
                  <a:latin typeface="Times New Roman" panose="02020603050405020304" pitchFamily="18" charset="0"/>
                  <a:cs typeface="Times New Roman" panose="02020603050405020304" pitchFamily="18" charset="0"/>
                </a:rPr>
                <a:t>log</a:t>
              </a:r>
              <a:endParaRPr kumimoji="1" lang="ko-KR" altLang="en-US" sz="10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AFCD0700-0358-B3ED-5A37-F221231AAF48}"/>
                    </a:ext>
                  </a:extLst>
                </p:cNvPr>
                <p:cNvSpPr txBox="1"/>
                <p:nvPr/>
              </p:nvSpPr>
              <p:spPr>
                <a:xfrm>
                  <a:off x="6853475" y="2586485"/>
                  <a:ext cx="2245651" cy="21868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ko-KR" sz="1200" b="1" i="1" smtClean="0">
                                <a:solidFill>
                                  <a:srgbClr val="FF0000"/>
                                </a:solidFill>
                                <a:latin typeface="Cambria Math" panose="02040503050406030204" pitchFamily="18" charset="0"/>
                              </a:rPr>
                            </m:ctrlPr>
                          </m:sSubPr>
                          <m:e>
                            <m:r>
                              <a:rPr kumimoji="1" lang="el-GR" altLang="ko-KR" sz="1200" b="1" i="1" smtClean="0">
                                <a:solidFill>
                                  <a:srgbClr val="FF0000"/>
                                </a:solidFill>
                                <a:latin typeface="Cambria Math" panose="02040503050406030204" pitchFamily="18" charset="0"/>
                              </a:rPr>
                              <m:t>𝜶</m:t>
                            </m:r>
                          </m:e>
                          <m:sub>
                            <m:r>
                              <a:rPr kumimoji="1" lang="en-US" altLang="ko-KR" sz="1200" b="1" i="1" smtClean="0">
                                <a:solidFill>
                                  <a:srgbClr val="FF0000"/>
                                </a:solidFill>
                                <a:latin typeface="Cambria Math" panose="02040503050406030204" pitchFamily="18" charset="0"/>
                              </a:rPr>
                              <m:t>𝑩</m:t>
                            </m:r>
                          </m:sub>
                        </m:sSub>
                        <m:d>
                          <m:dPr>
                            <m:ctrlPr>
                              <a:rPr kumimoji="1" lang="en-US" altLang="ko-KR" sz="1200" b="1" i="1" smtClean="0">
                                <a:solidFill>
                                  <a:srgbClr val="FF0000"/>
                                </a:solidFill>
                                <a:latin typeface="Cambria Math" panose="02040503050406030204" pitchFamily="18" charset="0"/>
                              </a:rPr>
                            </m:ctrlPr>
                          </m:dPr>
                          <m:e>
                            <m:r>
                              <a:rPr kumimoji="1" lang="en-US" altLang="ko-KR" sz="1200" b="1" i="1" smtClean="0">
                                <a:solidFill>
                                  <a:srgbClr val="FF0000"/>
                                </a:solidFill>
                                <a:latin typeface="Cambria Math" panose="02040503050406030204" pitchFamily="18" charset="0"/>
                              </a:rPr>
                              <m:t>𝒕</m:t>
                            </m:r>
                          </m:e>
                        </m:d>
                        <m:r>
                          <a:rPr kumimoji="1" lang="en-US" altLang="ko-KR" sz="1200" b="1" i="1" smtClean="0">
                            <a:solidFill>
                              <a:srgbClr val="FF0000"/>
                            </a:solidFill>
                            <a:latin typeface="Cambria Math" panose="02040503050406030204" pitchFamily="18" charset="0"/>
                          </a:rPr>
                          <m:t>=</m:t>
                        </m:r>
                        <m:r>
                          <a:rPr kumimoji="1" lang="en-US" altLang="ko-KR" sz="1200" b="1" i="1" smtClean="0">
                            <a:solidFill>
                              <a:srgbClr val="FF0000"/>
                            </a:solidFill>
                            <a:latin typeface="Cambria Math" panose="02040503050406030204" pitchFamily="18" charset="0"/>
                          </a:rPr>
                          <m:t>𝟎</m:t>
                        </m:r>
                        <m:r>
                          <a:rPr kumimoji="1" lang="en-US" altLang="ko-KR" sz="1200" b="1" i="1" smtClean="0">
                            <a:solidFill>
                              <a:srgbClr val="FF0000"/>
                            </a:solidFill>
                            <a:latin typeface="Cambria Math" panose="02040503050406030204" pitchFamily="18" charset="0"/>
                          </a:rPr>
                          <m:t>.</m:t>
                        </m:r>
                        <m:r>
                          <a:rPr kumimoji="1" lang="en-US" altLang="ko-KR" sz="1200" b="1" i="1" smtClean="0">
                            <a:solidFill>
                              <a:srgbClr val="FF0000"/>
                            </a:solidFill>
                            <a:latin typeface="Cambria Math" panose="02040503050406030204" pitchFamily="18" charset="0"/>
                          </a:rPr>
                          <m:t>𝟑</m:t>
                        </m:r>
                        <m:func>
                          <m:funcPr>
                            <m:ctrlPr>
                              <a:rPr kumimoji="1" lang="en-US" altLang="ko-KR" sz="1200" b="1" i="1" smtClean="0">
                                <a:solidFill>
                                  <a:srgbClr val="FF0000"/>
                                </a:solidFill>
                                <a:latin typeface="Cambria Math" panose="02040503050406030204" pitchFamily="18" charset="0"/>
                              </a:rPr>
                            </m:ctrlPr>
                          </m:funcPr>
                          <m:fName>
                            <m:sSub>
                              <m:sSubPr>
                                <m:ctrlPr>
                                  <a:rPr kumimoji="1" lang="en-US" altLang="ko-KR" sz="1200" b="1" i="1" smtClean="0">
                                    <a:solidFill>
                                      <a:srgbClr val="FF0000"/>
                                    </a:solidFill>
                                    <a:latin typeface="Cambria Math" panose="02040503050406030204" pitchFamily="18" charset="0"/>
                                  </a:rPr>
                                </m:ctrlPr>
                              </m:sSubPr>
                              <m:e>
                                <m:r>
                                  <a:rPr kumimoji="1" lang="en-US" altLang="ko-KR" sz="1200" b="1" i="0" smtClean="0">
                                    <a:solidFill>
                                      <a:srgbClr val="FF0000"/>
                                    </a:solidFill>
                                    <a:latin typeface="Cambria Math" panose="02040503050406030204" pitchFamily="18" charset="0"/>
                                  </a:rPr>
                                  <m:t>𝐥𝐨𝐠</m:t>
                                </m:r>
                              </m:e>
                              <m:sub>
                                <m:r>
                                  <a:rPr kumimoji="1" lang="en-US" altLang="ko-KR" sz="1200" b="1" i="1" smtClean="0">
                                    <a:solidFill>
                                      <a:srgbClr val="FF0000"/>
                                    </a:solidFill>
                                    <a:latin typeface="Cambria Math" panose="02040503050406030204" pitchFamily="18" charset="0"/>
                                  </a:rPr>
                                  <m:t>𝟏𝟎</m:t>
                                </m:r>
                              </m:sub>
                            </m:sSub>
                          </m:fName>
                          <m:e>
                            <m:d>
                              <m:dPr>
                                <m:ctrlPr>
                                  <a:rPr kumimoji="1" lang="en-US" altLang="ko-KR" sz="1200" b="1" i="1" smtClean="0">
                                    <a:solidFill>
                                      <a:srgbClr val="FF0000"/>
                                    </a:solidFill>
                                    <a:latin typeface="Cambria Math" panose="02040503050406030204" pitchFamily="18" charset="0"/>
                                  </a:rPr>
                                </m:ctrlPr>
                              </m:dPr>
                              <m:e>
                                <m:r>
                                  <a:rPr kumimoji="1" lang="en-US" altLang="ko-KR" sz="1200" b="1" i="1" smtClean="0">
                                    <a:solidFill>
                                      <a:srgbClr val="FF0000"/>
                                    </a:solidFill>
                                    <a:latin typeface="Cambria Math" panose="02040503050406030204" pitchFamily="18" charset="0"/>
                                  </a:rPr>
                                  <m:t>𝒕</m:t>
                                </m:r>
                              </m:e>
                            </m:d>
                            <m:r>
                              <a:rPr kumimoji="1" lang="en-US" altLang="ko-KR" sz="1200" b="1" i="1" smtClean="0">
                                <a:solidFill>
                                  <a:srgbClr val="FF0000"/>
                                </a:solidFill>
                                <a:latin typeface="Cambria Math" panose="02040503050406030204" pitchFamily="18" charset="0"/>
                              </a:rPr>
                              <m:t>−</m:t>
                            </m:r>
                            <m:r>
                              <a:rPr kumimoji="1" lang="en-US" altLang="ko-KR" sz="1200" b="1" i="1" smtClean="0">
                                <a:solidFill>
                                  <a:srgbClr val="FF0000"/>
                                </a:solidFill>
                                <a:latin typeface="Cambria Math" panose="02040503050406030204" pitchFamily="18" charset="0"/>
                              </a:rPr>
                              <m:t>𝟏</m:t>
                            </m:r>
                            <m:r>
                              <a:rPr kumimoji="1" lang="en-US" altLang="ko-KR" sz="1200" b="1" i="1" smtClean="0">
                                <a:solidFill>
                                  <a:srgbClr val="FF0000"/>
                                </a:solidFill>
                                <a:latin typeface="Cambria Math" panose="02040503050406030204" pitchFamily="18" charset="0"/>
                              </a:rPr>
                              <m:t>.</m:t>
                            </m:r>
                            <m:r>
                              <a:rPr kumimoji="1" lang="en-US" altLang="ko-KR" sz="1200" b="1" i="1" smtClean="0">
                                <a:solidFill>
                                  <a:srgbClr val="FF0000"/>
                                </a:solidFill>
                                <a:latin typeface="Cambria Math" panose="02040503050406030204" pitchFamily="18" charset="0"/>
                              </a:rPr>
                              <m:t>𝟒</m:t>
                            </m:r>
                          </m:e>
                        </m:func>
                      </m:oMath>
                    </m:oMathPara>
                  </a14:m>
                  <a:endParaRPr kumimoji="1" lang="ko-KR" altLang="en-US" sz="1200" b="1" dirty="0">
                    <a:solidFill>
                      <a:srgbClr val="FF0000"/>
                    </a:solidFill>
                  </a:endParaRPr>
                </a:p>
              </p:txBody>
            </p:sp>
          </mc:Choice>
          <mc:Fallback xmlns="">
            <p:sp>
              <p:nvSpPr>
                <p:cNvPr id="30" name="TextBox 29">
                  <a:extLst>
                    <a:ext uri="{FF2B5EF4-FFF2-40B4-BE49-F238E27FC236}">
                      <a16:creationId xmlns:a16="http://schemas.microsoft.com/office/drawing/2014/main" id="{AFCD0700-0358-B3ED-5A37-F221231AAF48}"/>
                    </a:ext>
                  </a:extLst>
                </p:cNvPr>
                <p:cNvSpPr txBox="1">
                  <a:spLocks noRot="1" noChangeAspect="1" noMove="1" noResize="1" noEditPoints="1" noAdjustHandles="1" noChangeArrowheads="1" noChangeShapeType="1" noTextEdit="1"/>
                </p:cNvSpPr>
                <p:nvPr/>
              </p:nvSpPr>
              <p:spPr>
                <a:xfrm>
                  <a:off x="6853475" y="2586485"/>
                  <a:ext cx="2245651" cy="218683"/>
                </a:xfrm>
                <a:prstGeom prst="rect">
                  <a:avLst/>
                </a:prstGeom>
                <a:blipFill>
                  <a:blip r:embed="rId15"/>
                  <a:stretch>
                    <a:fillRect l="-322" t="-6667" r="-643" b="-36667"/>
                  </a:stretch>
                </a:blipFill>
              </p:spPr>
              <p:txBody>
                <a:bodyPr/>
                <a:lstStyle/>
                <a:p>
                  <a:r>
                    <a:rPr lang="ko-KR" altLang="en-US">
                      <a:noFill/>
                    </a:rPr>
                    <a:t> </a:t>
                  </a:r>
                </a:p>
              </p:txBody>
            </p:sp>
          </mc:Fallback>
        </mc:AlternateContent>
      </p:grpSp>
      <p:sp>
        <p:nvSpPr>
          <p:cNvPr id="32" name="날짜 개체 틀 31">
            <a:extLst>
              <a:ext uri="{FF2B5EF4-FFF2-40B4-BE49-F238E27FC236}">
                <a16:creationId xmlns:a16="http://schemas.microsoft.com/office/drawing/2014/main" id="{E306075F-06F4-4A95-07EA-A7B3CD09C054}"/>
              </a:ext>
            </a:extLst>
          </p:cNvPr>
          <p:cNvSpPr>
            <a:spLocks noGrp="1"/>
          </p:cNvSpPr>
          <p:nvPr>
            <p:ph type="dt" sz="half" idx="10"/>
          </p:nvPr>
        </p:nvSpPr>
        <p:spPr/>
        <p:txBody>
          <a:bodyPr/>
          <a:lstStyle/>
          <a:p>
            <a:fld id="{B38CEE5E-A604-486B-B125-C0E1F87D9234}" type="datetime1">
              <a:rPr lang="ko-KR" altLang="en-US" smtClean="0"/>
              <a:t>2025. 10. 8.</a:t>
            </a:fld>
            <a:endParaRPr lang="ko-KR" altLang="en-US"/>
          </a:p>
        </p:txBody>
      </p:sp>
      <p:sp>
        <p:nvSpPr>
          <p:cNvPr id="33" name="바닥글 개체 틀 32">
            <a:extLst>
              <a:ext uri="{FF2B5EF4-FFF2-40B4-BE49-F238E27FC236}">
                <a16:creationId xmlns:a16="http://schemas.microsoft.com/office/drawing/2014/main" id="{EFFE324F-AFD1-40D7-D41E-3674F5F67779}"/>
              </a:ext>
            </a:extLst>
          </p:cNvPr>
          <p:cNvSpPr>
            <a:spLocks noGrp="1"/>
          </p:cNvSpPr>
          <p:nvPr>
            <p:ph type="ftr" sz="quarter" idx="11"/>
          </p:nvPr>
        </p:nvSpPr>
        <p:spPr/>
        <p:txBody>
          <a:bodyPr/>
          <a:lstStyle/>
          <a:p>
            <a:r>
              <a:rPr lang="en-US" altLang="ko-KR"/>
              <a:t>CDHY PeVatron Workshop 2025</a:t>
            </a:r>
            <a:endParaRPr lang="ko-KR" altLang="en-US"/>
          </a:p>
        </p:txBody>
      </p:sp>
      <p:sp>
        <p:nvSpPr>
          <p:cNvPr id="34" name="슬라이드 번호 개체 틀 33">
            <a:extLst>
              <a:ext uri="{FF2B5EF4-FFF2-40B4-BE49-F238E27FC236}">
                <a16:creationId xmlns:a16="http://schemas.microsoft.com/office/drawing/2014/main" id="{B854CBBF-09C1-409D-04B0-82D5CA5CE903}"/>
              </a:ext>
            </a:extLst>
          </p:cNvPr>
          <p:cNvSpPr>
            <a:spLocks noGrp="1"/>
          </p:cNvSpPr>
          <p:nvPr>
            <p:ph type="sldNum" sz="quarter" idx="12"/>
          </p:nvPr>
        </p:nvSpPr>
        <p:spPr/>
        <p:txBody>
          <a:bodyPr/>
          <a:lstStyle/>
          <a:p>
            <a:fld id="{043674D7-4F08-49C2-A7A7-6683D1D57F46}" type="slidenum">
              <a:rPr lang="ko-KR" altLang="en-US" smtClean="0"/>
              <a:t>13</a:t>
            </a:fld>
            <a:endParaRPr lang="ko-KR" altLang="en-US"/>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230AA4A0-C6A5-51B2-2FC4-4BB1194E6482}"/>
                  </a:ext>
                </a:extLst>
              </p:cNvPr>
              <p:cNvSpPr txBox="1"/>
              <p:nvPr/>
            </p:nvSpPr>
            <p:spPr>
              <a:xfrm rot="2700000">
                <a:off x="7329667" y="1099316"/>
                <a:ext cx="1077146" cy="5307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ko-KR" sz="1500" b="1" i="1" smtClean="0">
                              <a:solidFill>
                                <a:srgbClr val="0000FF"/>
                              </a:solidFill>
                              <a:latin typeface="Cambria Math" panose="02040503050406030204" pitchFamily="18" charset="0"/>
                            </a:rPr>
                          </m:ctrlPr>
                        </m:fPr>
                        <m:num>
                          <m:r>
                            <a:rPr lang="en-US" altLang="ko-KR" sz="1500" b="1" i="1" smtClean="0">
                              <a:solidFill>
                                <a:srgbClr val="0000FF"/>
                              </a:solidFill>
                              <a:latin typeface="Cambria Math" panose="02040503050406030204" pitchFamily="18" charset="0"/>
                            </a:rPr>
                            <m:t>𝒅</m:t>
                          </m:r>
                          <m:r>
                            <a:rPr lang="en-US" altLang="ko-KR" sz="1500" b="1" i="0" smtClean="0">
                              <a:solidFill>
                                <a:srgbClr val="0000FF"/>
                              </a:solidFill>
                              <a:latin typeface="Cambria Math" panose="02040503050406030204" pitchFamily="18" charset="0"/>
                            </a:rPr>
                            <m:t>𝐥𝐨𝐠</m:t>
                          </m:r>
                          <m:sSub>
                            <m:sSubPr>
                              <m:ctrlPr>
                                <a:rPr lang="en-US" altLang="ko-KR" sz="1500" b="1" i="1" smtClean="0">
                                  <a:solidFill>
                                    <a:srgbClr val="0000FF"/>
                                  </a:solidFill>
                                  <a:latin typeface="Cambria Math" panose="02040503050406030204" pitchFamily="18" charset="0"/>
                                </a:rPr>
                              </m:ctrlPr>
                            </m:sSubPr>
                            <m:e>
                              <m:r>
                                <a:rPr lang="en-US" altLang="ko-KR" sz="1500" b="1" i="1" smtClean="0">
                                  <a:solidFill>
                                    <a:srgbClr val="0000FF"/>
                                  </a:solidFill>
                                  <a:latin typeface="Cambria Math" panose="02040503050406030204" pitchFamily="18" charset="0"/>
                                </a:rPr>
                                <m:t>𝑩</m:t>
                              </m:r>
                            </m:e>
                            <m:sub>
                              <m:r>
                                <a:rPr lang="en-US" altLang="ko-KR" sz="1500" b="1" i="1" smtClean="0">
                                  <a:solidFill>
                                    <a:srgbClr val="0000FF"/>
                                  </a:solidFill>
                                  <a:latin typeface="Cambria Math" panose="02040503050406030204" pitchFamily="18" charset="0"/>
                                </a:rPr>
                                <m:t>𝑿</m:t>
                              </m:r>
                            </m:sub>
                          </m:sSub>
                        </m:num>
                        <m:den>
                          <m:r>
                            <a:rPr lang="en-US" altLang="ko-KR" sz="1500" b="1" i="1">
                              <a:solidFill>
                                <a:srgbClr val="0000FF"/>
                              </a:solidFill>
                              <a:latin typeface="Cambria Math" panose="02040503050406030204" pitchFamily="18" charset="0"/>
                            </a:rPr>
                            <m:t>𝒅𝑹</m:t>
                          </m:r>
                        </m:den>
                      </m:f>
                    </m:oMath>
                  </m:oMathPara>
                </a14:m>
                <a:endParaRPr lang="ko-KR" altLang="en-US" sz="1500">
                  <a:solidFill>
                    <a:srgbClr val="0000FF"/>
                  </a:solidFill>
                </a:endParaRPr>
              </a:p>
            </p:txBody>
          </p:sp>
        </mc:Choice>
        <mc:Fallback xmlns="">
          <p:sp>
            <p:nvSpPr>
              <p:cNvPr id="35" name="TextBox 34">
                <a:extLst>
                  <a:ext uri="{FF2B5EF4-FFF2-40B4-BE49-F238E27FC236}">
                    <a16:creationId xmlns:a16="http://schemas.microsoft.com/office/drawing/2014/main" id="{230AA4A0-C6A5-51B2-2FC4-4BB1194E6482}"/>
                  </a:ext>
                </a:extLst>
              </p:cNvPr>
              <p:cNvSpPr txBox="1">
                <a:spLocks noRot="1" noChangeAspect="1" noMove="1" noResize="1" noEditPoints="1" noAdjustHandles="1" noChangeArrowheads="1" noChangeShapeType="1" noTextEdit="1"/>
              </p:cNvSpPr>
              <p:nvPr/>
            </p:nvSpPr>
            <p:spPr>
              <a:xfrm rot="2700000">
                <a:off x="7329667" y="1099316"/>
                <a:ext cx="1077146" cy="530786"/>
              </a:xfrm>
              <a:prstGeom prst="rect">
                <a:avLst/>
              </a:prstGeom>
              <a:blipFill>
                <a:blip r:embed="rId16"/>
                <a:stretch>
                  <a:fillRect/>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1699299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DC9F0-9834-C42E-9D16-5116197FBC3A}"/>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CB44F3A-3DDC-DE4F-3BC5-97D79C749B33}"/>
                  </a:ext>
                </a:extLst>
              </p:cNvPr>
              <p:cNvSpPr txBox="1"/>
              <p:nvPr/>
            </p:nvSpPr>
            <p:spPr>
              <a:xfrm>
                <a:off x="449054" y="30364"/>
                <a:ext cx="11609595" cy="615553"/>
              </a:xfrm>
              <a:prstGeom prst="rect">
                <a:avLst/>
              </a:prstGeom>
              <a:noFill/>
            </p:spPr>
            <p:txBody>
              <a:bodyPr wrap="square">
                <a:spAutoFit/>
              </a:bodyPr>
              <a:lstStyle/>
              <a:p>
                <a:r>
                  <a:rPr lang="en-US" altLang="ko-KR" sz="3400" b="1" dirty="0">
                    <a:solidFill>
                      <a:srgbClr val="FFC000"/>
                    </a:solidFill>
                  </a:rPr>
                  <a:t>Evolutionary multi-zone</a:t>
                </a:r>
                <a:r>
                  <a:rPr lang="ko-KR" altLang="en-US" sz="3400" b="1" dirty="0">
                    <a:solidFill>
                      <a:srgbClr val="FFC000"/>
                    </a:solidFill>
                  </a:rPr>
                  <a:t> </a:t>
                </a:r>
                <a:r>
                  <a:rPr lang="en-US" altLang="ko-KR" sz="3400" b="1" dirty="0">
                    <a:solidFill>
                      <a:srgbClr val="FFC000"/>
                    </a:solidFill>
                  </a:rPr>
                  <a:t>model: </a:t>
                </a:r>
                <a14:m>
                  <m:oMath xmlns:m="http://schemas.openxmlformats.org/officeDocument/2006/math">
                    <m:sSub>
                      <m:sSubPr>
                        <m:ctrlPr>
                          <a:rPr lang="en-US" altLang="ko-KR" sz="3400" b="1" i="1" smtClean="0">
                            <a:solidFill>
                              <a:srgbClr val="FFC000"/>
                            </a:solidFill>
                            <a:latin typeface="Cambria Math" panose="02040503050406030204" pitchFamily="18" charset="0"/>
                          </a:rPr>
                        </m:ctrlPr>
                      </m:sSubPr>
                      <m:e>
                        <m:r>
                          <a:rPr lang="en-US" altLang="ko-KR" sz="3400" b="1" i="1" smtClean="0">
                            <a:solidFill>
                              <a:srgbClr val="FFC000"/>
                            </a:solidFill>
                            <a:latin typeface="Cambria Math" panose="02040503050406030204" pitchFamily="18" charset="0"/>
                          </a:rPr>
                          <m:t>𝑩</m:t>
                        </m:r>
                      </m:e>
                      <m:sub>
                        <m:r>
                          <a:rPr lang="en-US" altLang="ko-KR" sz="3400" b="1" i="1" smtClean="0">
                            <a:solidFill>
                              <a:srgbClr val="FFC000"/>
                            </a:solidFill>
                            <a:latin typeface="Cambria Math" panose="02040503050406030204" pitchFamily="18" charset="0"/>
                          </a:rPr>
                          <m:t>𝟎</m:t>
                        </m:r>
                      </m:sub>
                    </m:sSub>
                    <m:d>
                      <m:dPr>
                        <m:ctrlPr>
                          <a:rPr lang="en-US" altLang="ko-KR" sz="3400" b="1" i="1" smtClean="0">
                            <a:solidFill>
                              <a:srgbClr val="FFC000"/>
                            </a:solidFill>
                            <a:latin typeface="Cambria Math" panose="02040503050406030204" pitchFamily="18" charset="0"/>
                          </a:rPr>
                        </m:ctrlPr>
                      </m:dPr>
                      <m:e>
                        <m:r>
                          <a:rPr lang="en-US" altLang="ko-KR" sz="3400" b="1" i="1" smtClean="0">
                            <a:solidFill>
                              <a:srgbClr val="FFC000"/>
                            </a:solidFill>
                            <a:latin typeface="Cambria Math" panose="02040503050406030204" pitchFamily="18" charset="0"/>
                          </a:rPr>
                          <m:t>𝒕</m:t>
                        </m:r>
                      </m:e>
                    </m:d>
                  </m:oMath>
                </a14:m>
                <a:r>
                  <a:rPr lang="ko-KR" altLang="en-US" sz="3400" b="1" dirty="0">
                    <a:solidFill>
                      <a:srgbClr val="FFC000"/>
                    </a:solidFill>
                  </a:rPr>
                  <a:t> </a:t>
                </a:r>
                <a:r>
                  <a:rPr lang="en-US" altLang="ko-KR" sz="3400" b="1" dirty="0">
                    <a:solidFill>
                      <a:srgbClr val="FFC000"/>
                    </a:solidFill>
                  </a:rPr>
                  <a:t>and </a:t>
                </a:r>
                <a14:m>
                  <m:oMath xmlns:m="http://schemas.openxmlformats.org/officeDocument/2006/math">
                    <m:sSub>
                      <m:sSubPr>
                        <m:ctrlPr>
                          <a:rPr lang="en-US" altLang="ko-KR" sz="3400" b="1" i="1" smtClean="0">
                            <a:solidFill>
                              <a:srgbClr val="FFC000"/>
                            </a:solidFill>
                            <a:latin typeface="Cambria Math" panose="02040503050406030204" pitchFamily="18" charset="0"/>
                          </a:rPr>
                        </m:ctrlPr>
                      </m:sSubPr>
                      <m:e>
                        <m:r>
                          <a:rPr lang="en-US" altLang="ko-KR" sz="3400" b="1" i="1" smtClean="0">
                            <a:solidFill>
                              <a:srgbClr val="FFC000"/>
                            </a:solidFill>
                            <a:latin typeface="Cambria Math" panose="02040503050406030204" pitchFamily="18" charset="0"/>
                          </a:rPr>
                          <m:t>𝑽</m:t>
                        </m:r>
                      </m:e>
                      <m:sub>
                        <m:r>
                          <a:rPr lang="en-US" altLang="ko-KR" sz="3400" b="1" i="1" smtClean="0">
                            <a:solidFill>
                              <a:srgbClr val="FFC000"/>
                            </a:solidFill>
                            <a:latin typeface="Cambria Math" panose="02040503050406030204" pitchFamily="18" charset="0"/>
                          </a:rPr>
                          <m:t>𝟎</m:t>
                        </m:r>
                      </m:sub>
                    </m:sSub>
                    <m:d>
                      <m:dPr>
                        <m:ctrlPr>
                          <a:rPr lang="en-US" altLang="ko-KR" sz="3400" b="1" i="1" smtClean="0">
                            <a:solidFill>
                              <a:srgbClr val="FFC000"/>
                            </a:solidFill>
                            <a:latin typeface="Cambria Math" panose="02040503050406030204" pitchFamily="18" charset="0"/>
                          </a:rPr>
                        </m:ctrlPr>
                      </m:dPr>
                      <m:e>
                        <m:r>
                          <a:rPr lang="en-US" altLang="ko-KR" sz="3400" b="1" i="1" smtClean="0">
                            <a:solidFill>
                              <a:srgbClr val="FFC000"/>
                            </a:solidFill>
                            <a:latin typeface="Cambria Math" panose="02040503050406030204" pitchFamily="18" charset="0"/>
                          </a:rPr>
                          <m:t>𝒕</m:t>
                        </m:r>
                      </m:e>
                    </m:d>
                  </m:oMath>
                </a14:m>
                <a:endParaRPr lang="ko-KR" altLang="en-US" sz="3400" b="1" dirty="0">
                  <a:solidFill>
                    <a:srgbClr val="FFC000"/>
                  </a:solidFill>
                </a:endParaRPr>
              </a:p>
            </p:txBody>
          </p:sp>
        </mc:Choice>
        <mc:Fallback xmlns="">
          <p:sp>
            <p:nvSpPr>
              <p:cNvPr id="3" name="TextBox 2">
                <a:extLst>
                  <a:ext uri="{FF2B5EF4-FFF2-40B4-BE49-F238E27FC236}">
                    <a16:creationId xmlns:a16="http://schemas.microsoft.com/office/drawing/2014/main" id="{3CB44F3A-3DDC-DE4F-3BC5-97D79C749B33}"/>
                  </a:ext>
                </a:extLst>
              </p:cNvPr>
              <p:cNvSpPr txBox="1">
                <a:spLocks noRot="1" noChangeAspect="1" noMove="1" noResize="1" noEditPoints="1" noAdjustHandles="1" noChangeArrowheads="1" noChangeShapeType="1" noTextEdit="1"/>
              </p:cNvSpPr>
              <p:nvPr/>
            </p:nvSpPr>
            <p:spPr>
              <a:xfrm>
                <a:off x="449054" y="30364"/>
                <a:ext cx="11609595" cy="615553"/>
              </a:xfrm>
              <a:prstGeom prst="rect">
                <a:avLst/>
              </a:prstGeom>
              <a:blipFill>
                <a:blip r:embed="rId2"/>
                <a:stretch>
                  <a:fillRect l="-1530" t="-14286" b="-32653"/>
                </a:stretch>
              </a:blipFill>
            </p:spPr>
            <p:txBody>
              <a:bodyPr/>
              <a:lstStyle/>
              <a:p>
                <a:r>
                  <a:rPr lang="en-KR">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D810C63-F0C6-E2FB-0601-6089D53C33A1}"/>
                  </a:ext>
                </a:extLst>
              </p:cNvPr>
              <p:cNvSpPr txBox="1"/>
              <p:nvPr/>
            </p:nvSpPr>
            <p:spPr>
              <a:xfrm>
                <a:off x="60456" y="3119000"/>
                <a:ext cx="12061012" cy="530273"/>
              </a:xfrm>
              <a:prstGeom prst="rect">
                <a:avLst/>
              </a:prstGeom>
              <a:noFill/>
            </p:spPr>
            <p:txBody>
              <a:bodyPr wrap="square" rtlCol="0">
                <a:spAutoFit/>
              </a:bodyPr>
              <a:lstStyle/>
              <a:p>
                <a:pPr marL="342900" indent="-342900">
                  <a:buFont typeface="Wingdings" panose="05000000000000000000" pitchFamily="2" charset="2"/>
                  <a:buChar char="l"/>
                </a:pPr>
                <a:r>
                  <a:rPr lang="en-US" altLang="ko-KR" sz="2600" b="1" dirty="0">
                    <a:solidFill>
                      <a:srgbClr val="92D050"/>
                    </a:solidFill>
                  </a:rPr>
                  <a:t>Key assumptions for </a:t>
                </a:r>
                <a14:m>
                  <m:oMath xmlns:m="http://schemas.openxmlformats.org/officeDocument/2006/math">
                    <m:sSub>
                      <m:sSubPr>
                        <m:ctrlPr>
                          <a:rPr lang="en-US" altLang="ko-KR" sz="2600" b="1" i="1" kern="100">
                            <a:solidFill>
                              <a:srgbClr val="92D050"/>
                            </a:solidFill>
                            <a:latin typeface="Cambria Math" panose="02040503050406030204" pitchFamily="18" charset="0"/>
                            <a:cs typeface="Times New Roman" panose="02020603050405020304" pitchFamily="18" charset="0"/>
                          </a:rPr>
                        </m:ctrlPr>
                      </m:sSubPr>
                      <m:e>
                        <m:r>
                          <a:rPr lang="en-US" altLang="ko-KR" sz="2600" b="1" i="1" kern="100">
                            <a:solidFill>
                              <a:srgbClr val="92D050"/>
                            </a:solidFill>
                            <a:latin typeface="Cambria Math" panose="02040503050406030204" pitchFamily="18" charset="0"/>
                            <a:cs typeface="Times New Roman" panose="02020603050405020304" pitchFamily="18" charset="0"/>
                          </a:rPr>
                          <m:t>𝑽</m:t>
                        </m:r>
                      </m:e>
                      <m:sub>
                        <m:r>
                          <a:rPr lang="en-US" altLang="ko-KR" sz="2600" b="1" i="1" kern="100">
                            <a:solidFill>
                              <a:srgbClr val="92D050"/>
                            </a:solidFill>
                            <a:latin typeface="Cambria Math" panose="02040503050406030204" pitchFamily="18" charset="0"/>
                            <a:cs typeface="Times New Roman" panose="02020603050405020304" pitchFamily="18" charset="0"/>
                          </a:rPr>
                          <m:t>𝒇𝒍𝒐𝒘</m:t>
                        </m:r>
                      </m:sub>
                    </m:sSub>
                    <m:d>
                      <m:dPr>
                        <m:ctrlPr>
                          <a:rPr lang="ko-KR" altLang="ko-KR" sz="2600" b="1" i="1" kern="100">
                            <a:solidFill>
                              <a:srgbClr val="92D05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ko-KR" sz="2600" b="1" i="1" kern="100">
                            <a:solidFill>
                              <a:srgbClr val="92D050"/>
                            </a:solidFill>
                            <a:latin typeface="Cambria Math" panose="02040503050406030204" pitchFamily="18" charset="0"/>
                            <a:cs typeface="Times New Roman" panose="02020603050405020304" pitchFamily="18" charset="0"/>
                          </a:rPr>
                          <m:t>𝒓</m:t>
                        </m:r>
                        <m:r>
                          <a:rPr lang="en-US" altLang="ko-KR" sz="2600" b="1" i="1" kern="100">
                            <a:solidFill>
                              <a:srgbClr val="92D050"/>
                            </a:solidFill>
                            <a:latin typeface="Cambria Math" panose="02040503050406030204" pitchFamily="18" charset="0"/>
                            <a:cs typeface="Times New Roman" panose="02020603050405020304" pitchFamily="18" charset="0"/>
                          </a:rPr>
                          <m:t>,</m:t>
                        </m:r>
                        <m:r>
                          <a:rPr lang="en-US" altLang="ko-KR" sz="2600" b="1" i="1" kern="100">
                            <a:solidFill>
                              <a:srgbClr val="92D050"/>
                            </a:solidFill>
                            <a:latin typeface="Cambria Math" panose="02040503050406030204" pitchFamily="18" charset="0"/>
                            <a:cs typeface="Times New Roman" panose="02020603050405020304" pitchFamily="18" charset="0"/>
                          </a:rPr>
                          <m:t>𝒕</m:t>
                        </m:r>
                      </m:e>
                    </m:d>
                    <m:r>
                      <a:rPr lang="en-US" altLang="ko-KR" sz="2600" b="1" i="1" kern="100">
                        <a:solidFill>
                          <a:srgbClr val="92D050"/>
                        </a:solidFill>
                        <a:latin typeface="Cambria Math" panose="02040503050406030204" pitchFamily="18" charset="0"/>
                        <a:cs typeface="Times New Roman" panose="02020603050405020304" pitchFamily="18" charset="0"/>
                      </a:rPr>
                      <m:t> </m:t>
                    </m:r>
                  </m:oMath>
                </a14:m>
                <a:r>
                  <a:rPr lang="en-US" altLang="ko-KR" sz="2600" b="1" dirty="0">
                    <a:solidFill>
                      <a:srgbClr val="92D050"/>
                    </a:solidFill>
                  </a:rPr>
                  <a:t> and </a:t>
                </a:r>
                <a14:m>
                  <m:oMath xmlns:m="http://schemas.openxmlformats.org/officeDocument/2006/math">
                    <m:r>
                      <a:rPr lang="en-US" altLang="ko-KR" sz="2600" b="1" i="1" kern="100">
                        <a:solidFill>
                          <a:srgbClr val="92D050"/>
                        </a:solidFill>
                        <a:latin typeface="Cambria Math" panose="02040503050406030204" pitchFamily="18" charset="0"/>
                        <a:cs typeface="Times New Roman" panose="02020603050405020304" pitchFamily="18" charset="0"/>
                      </a:rPr>
                      <m:t>𝑩</m:t>
                    </m:r>
                    <m:d>
                      <m:dPr>
                        <m:ctrlPr>
                          <a:rPr lang="ko-KR" altLang="ko-KR" sz="2600" b="1" i="1" kern="100">
                            <a:solidFill>
                              <a:srgbClr val="92D05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ko-KR" sz="2600" b="1" i="1" kern="100">
                            <a:solidFill>
                              <a:srgbClr val="92D050"/>
                            </a:solidFill>
                            <a:latin typeface="Cambria Math" panose="02040503050406030204" pitchFamily="18" charset="0"/>
                            <a:cs typeface="Times New Roman" panose="02020603050405020304" pitchFamily="18" charset="0"/>
                          </a:rPr>
                          <m:t>𝒓</m:t>
                        </m:r>
                        <m:r>
                          <a:rPr lang="en-US" altLang="ko-KR" sz="2600" b="1" i="1" kern="100">
                            <a:solidFill>
                              <a:srgbClr val="92D050"/>
                            </a:solidFill>
                            <a:latin typeface="Cambria Math" panose="02040503050406030204" pitchFamily="18" charset="0"/>
                            <a:cs typeface="Times New Roman" panose="02020603050405020304" pitchFamily="18" charset="0"/>
                          </a:rPr>
                          <m:t>,</m:t>
                        </m:r>
                        <m:r>
                          <a:rPr lang="en-US" altLang="ko-KR" sz="2600" b="1" i="1" kern="100">
                            <a:solidFill>
                              <a:srgbClr val="92D050"/>
                            </a:solidFill>
                            <a:latin typeface="Cambria Math" panose="02040503050406030204" pitchFamily="18" charset="0"/>
                            <a:cs typeface="Times New Roman" panose="02020603050405020304" pitchFamily="18" charset="0"/>
                          </a:rPr>
                          <m:t>𝒕</m:t>
                        </m:r>
                      </m:e>
                    </m:d>
                  </m:oMath>
                </a14:m>
                <a:endParaRPr lang="en-US" altLang="ko-KR" sz="2600" dirty="0">
                  <a:solidFill>
                    <a:schemeClr val="bg1">
                      <a:lumMod val="95000"/>
                    </a:schemeClr>
                  </a:solidFill>
                </a:endParaRPr>
              </a:p>
            </p:txBody>
          </p:sp>
        </mc:Choice>
        <mc:Fallback xmlns="">
          <p:sp>
            <p:nvSpPr>
              <p:cNvPr id="4" name="TextBox 3">
                <a:extLst>
                  <a:ext uri="{FF2B5EF4-FFF2-40B4-BE49-F238E27FC236}">
                    <a16:creationId xmlns:a16="http://schemas.microsoft.com/office/drawing/2014/main" id="{0D810C63-F0C6-E2FB-0601-6089D53C33A1}"/>
                  </a:ext>
                </a:extLst>
              </p:cNvPr>
              <p:cNvSpPr txBox="1">
                <a:spLocks noRot="1" noChangeAspect="1" noMove="1" noResize="1" noEditPoints="1" noAdjustHandles="1" noChangeArrowheads="1" noChangeShapeType="1" noTextEdit="1"/>
              </p:cNvSpPr>
              <p:nvPr/>
            </p:nvSpPr>
            <p:spPr>
              <a:xfrm>
                <a:off x="60456" y="3119000"/>
                <a:ext cx="12061012" cy="530273"/>
              </a:xfrm>
              <a:prstGeom prst="rect">
                <a:avLst/>
              </a:prstGeom>
              <a:blipFill>
                <a:blip r:embed="rId3"/>
                <a:stretch>
                  <a:fillRect l="-736" t="-11628" b="-20930"/>
                </a:stretch>
              </a:blipFill>
            </p:spPr>
            <p:txBody>
              <a:bodyPr/>
              <a:lstStyle/>
              <a:p>
                <a:r>
                  <a:rPr lang="en-KR">
                    <a:noFill/>
                  </a:rPr>
                  <a:t> </a:t>
                </a:r>
              </a:p>
            </p:txBody>
          </p:sp>
        </mc:Fallback>
      </mc:AlternateContent>
      <p:grpSp>
        <p:nvGrpSpPr>
          <p:cNvPr id="51" name="그룹 50">
            <a:extLst>
              <a:ext uri="{FF2B5EF4-FFF2-40B4-BE49-F238E27FC236}">
                <a16:creationId xmlns:a16="http://schemas.microsoft.com/office/drawing/2014/main" id="{47450345-E7E9-48A7-0DE5-AD1A201F6E58}"/>
              </a:ext>
            </a:extLst>
          </p:cNvPr>
          <p:cNvGrpSpPr/>
          <p:nvPr/>
        </p:nvGrpSpPr>
        <p:grpSpPr>
          <a:xfrm>
            <a:off x="143268" y="678054"/>
            <a:ext cx="2904732" cy="2429412"/>
            <a:chOff x="143268" y="678054"/>
            <a:chExt cx="2904732" cy="2429412"/>
          </a:xfrm>
        </p:grpSpPr>
        <p:pic>
          <p:nvPicPr>
            <p:cNvPr id="40" name="그림 39" descr="텍스트, 라인, 그래프, 도표이(가) 표시된 사진&#10;&#10;AI 생성 콘텐츠는 정확하지 않을 수 있습니다.">
              <a:extLst>
                <a:ext uri="{FF2B5EF4-FFF2-40B4-BE49-F238E27FC236}">
                  <a16:creationId xmlns:a16="http://schemas.microsoft.com/office/drawing/2014/main" id="{554612F6-4539-81E4-5FB5-7B24B500B9E9}"/>
                </a:ext>
              </a:extLst>
            </p:cNvPr>
            <p:cNvPicPr>
              <a:picLocks noChangeAspect="1"/>
            </p:cNvPicPr>
            <p:nvPr/>
          </p:nvPicPr>
          <p:blipFill>
            <a:blip r:embed="rId4"/>
            <a:stretch>
              <a:fillRect/>
            </a:stretch>
          </p:blipFill>
          <p:spPr>
            <a:xfrm>
              <a:off x="143268" y="678054"/>
              <a:ext cx="2904732" cy="2429412"/>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4295F30-0347-A6D5-74AB-41B4B61E3A18}"/>
                    </a:ext>
                  </a:extLst>
                </p:cNvPr>
                <p:cNvSpPr txBox="1"/>
                <p:nvPr/>
              </p:nvSpPr>
              <p:spPr>
                <a:xfrm rot="19516570">
                  <a:off x="438641" y="1785286"/>
                  <a:ext cx="1974130" cy="123111"/>
                </a:xfrm>
                <a:prstGeom prst="rect">
                  <a:avLst/>
                </a:prstGeom>
                <a:noFill/>
              </p:spPr>
              <p:txBody>
                <a:bodyPr wrap="none" lIns="0" tIns="0" rIns="0" bIns="0" rtlCol="0">
                  <a:spAutoFit/>
                </a:bodyPr>
                <a:lstStyle/>
                <a:p>
                  <a14:m>
                    <m:oMath xmlns:m="http://schemas.openxmlformats.org/officeDocument/2006/math">
                      <m:sSub>
                        <m:sSubPr>
                          <m:ctrlPr>
                            <a:rPr kumimoji="1" lang="en-US" altLang="ko-KR" sz="800" b="0" i="1" smtClean="0">
                              <a:solidFill>
                                <a:srgbClr val="00B050"/>
                              </a:solidFill>
                              <a:latin typeface="Cambria Math" panose="02040503050406030204" pitchFamily="18" charset="0"/>
                            </a:rPr>
                          </m:ctrlPr>
                        </m:sSubPr>
                        <m:e>
                          <m:r>
                            <a:rPr kumimoji="1" lang="en-US" altLang="ko-KR" sz="800" b="0" i="1" smtClean="0">
                              <a:solidFill>
                                <a:srgbClr val="00B050"/>
                              </a:solidFill>
                              <a:latin typeface="Cambria Math" panose="02040503050406030204" pitchFamily="18" charset="0"/>
                            </a:rPr>
                            <m:t>𝑅</m:t>
                          </m:r>
                        </m:e>
                        <m:sub>
                          <m:r>
                            <a:rPr kumimoji="1" lang="en-US" altLang="ko-KR" sz="800" b="0" i="1" smtClean="0">
                              <a:solidFill>
                                <a:srgbClr val="00B050"/>
                              </a:solidFill>
                              <a:latin typeface="Cambria Math" panose="02040503050406030204" pitchFamily="18" charset="0"/>
                            </a:rPr>
                            <m:t>𝑃𝑊𝑁</m:t>
                          </m:r>
                        </m:sub>
                      </m:sSub>
                      <m:r>
                        <a:rPr kumimoji="1" lang="en-US" altLang="ko-KR" sz="800" b="0" i="1" smtClean="0">
                          <a:solidFill>
                            <a:srgbClr val="00B050"/>
                          </a:solidFill>
                          <a:latin typeface="Cambria Math" panose="02040503050406030204" pitchFamily="18" charset="0"/>
                        </a:rPr>
                        <m:t> ~ </m:t>
                      </m:r>
                      <m:sSup>
                        <m:sSupPr>
                          <m:ctrlPr>
                            <a:rPr kumimoji="1" lang="en-US" altLang="ko-KR" sz="800" b="0" i="1" smtClean="0">
                              <a:solidFill>
                                <a:srgbClr val="00B050"/>
                              </a:solidFill>
                              <a:latin typeface="Cambria Math" panose="02040503050406030204" pitchFamily="18" charset="0"/>
                            </a:rPr>
                          </m:ctrlPr>
                        </m:sSupPr>
                        <m:e>
                          <m:r>
                            <a:rPr kumimoji="1" lang="en-US" altLang="ko-KR" sz="800" b="0" i="1" smtClean="0">
                              <a:solidFill>
                                <a:srgbClr val="00B050"/>
                              </a:solidFill>
                              <a:latin typeface="Cambria Math" panose="02040503050406030204" pitchFamily="18" charset="0"/>
                            </a:rPr>
                            <m:t>𝑡</m:t>
                          </m:r>
                        </m:e>
                        <m:sup>
                          <m:r>
                            <a:rPr kumimoji="1" lang="en-US" altLang="ko-KR" sz="800" b="0" i="1" smtClean="0">
                              <a:solidFill>
                                <a:srgbClr val="00B050"/>
                              </a:solidFill>
                              <a:latin typeface="Cambria Math" panose="02040503050406030204" pitchFamily="18" charset="0"/>
                            </a:rPr>
                            <m:t>1.1</m:t>
                          </m:r>
                        </m:sup>
                      </m:sSup>
                      <m:r>
                        <a:rPr kumimoji="1" lang="en-US" altLang="ko-KR" sz="800" b="0" i="1" smtClean="0">
                          <a:solidFill>
                            <a:srgbClr val="00B050"/>
                          </a:solidFill>
                          <a:latin typeface="Cambria Math" panose="02040503050406030204" pitchFamily="18" charset="0"/>
                        </a:rPr>
                        <m:t> </m:t>
                      </m:r>
                    </m:oMath>
                  </a14:m>
                  <a:r>
                    <a:rPr kumimoji="1" lang="en-US" altLang="ko-KR" sz="800" dirty="0">
                      <a:solidFill>
                        <a:srgbClr val="00B050"/>
                      </a:solidFill>
                    </a:rPr>
                    <a:t>, </a:t>
                  </a:r>
                  <a:r>
                    <a:rPr lang="en-US" altLang="ko-KR" sz="800" dirty="0">
                      <a:solidFill>
                        <a:srgbClr val="00B050"/>
                      </a:solidFill>
                    </a:rPr>
                    <a:t>Trend in Gelfand et al. (2009)</a:t>
                  </a:r>
                  <a:endParaRPr lang="ko-KR" altLang="en-US" sz="800" dirty="0">
                    <a:solidFill>
                      <a:srgbClr val="00B050"/>
                    </a:solidFill>
                  </a:endParaRPr>
                </a:p>
              </p:txBody>
            </p:sp>
          </mc:Choice>
          <mc:Fallback xmlns="">
            <p:sp>
              <p:nvSpPr>
                <p:cNvPr id="5" name="TextBox 4">
                  <a:extLst>
                    <a:ext uri="{FF2B5EF4-FFF2-40B4-BE49-F238E27FC236}">
                      <a16:creationId xmlns:a16="http://schemas.microsoft.com/office/drawing/2014/main" id="{44295F30-0347-A6D5-74AB-41B4B61E3A18}"/>
                    </a:ext>
                  </a:extLst>
                </p:cNvPr>
                <p:cNvSpPr txBox="1">
                  <a:spLocks noRot="1" noChangeAspect="1" noMove="1" noResize="1" noEditPoints="1" noAdjustHandles="1" noChangeArrowheads="1" noChangeShapeType="1" noTextEdit="1"/>
                </p:cNvSpPr>
                <p:nvPr/>
              </p:nvSpPr>
              <p:spPr>
                <a:xfrm rot="19516570">
                  <a:off x="438641" y="1785286"/>
                  <a:ext cx="1974130" cy="123111"/>
                </a:xfrm>
                <a:prstGeom prst="rect">
                  <a:avLst/>
                </a:prstGeom>
                <a:blipFill>
                  <a:blip r:embed="rId5"/>
                  <a:stretch>
                    <a:fillRect l="-741" t="-4082" r="-3704" b="-2041"/>
                  </a:stretch>
                </a:blipFill>
              </p:spPr>
              <p:txBody>
                <a:bodyPr/>
                <a:lstStyle/>
                <a:p>
                  <a:r>
                    <a:rPr lang="en-KR">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C9EDC09-574F-7262-150F-1B1D15592F71}"/>
                    </a:ext>
                  </a:extLst>
                </p:cNvPr>
                <p:cNvSpPr txBox="1"/>
                <p:nvPr/>
              </p:nvSpPr>
              <p:spPr>
                <a:xfrm rot="19521983">
                  <a:off x="1211119" y="2211147"/>
                  <a:ext cx="1383135" cy="1657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ko-KR" sz="1000" b="0" i="1" smtClean="0">
                                <a:solidFill>
                                  <a:srgbClr val="FF0000"/>
                                </a:solidFill>
                                <a:latin typeface="Cambria Math" panose="02040503050406030204" pitchFamily="18" charset="0"/>
                              </a:rPr>
                            </m:ctrlPr>
                          </m:sSubPr>
                          <m:e>
                            <m:r>
                              <a:rPr kumimoji="1" lang="en-US" altLang="ko-KR" sz="1000" b="0" i="1" smtClean="0">
                                <a:solidFill>
                                  <a:srgbClr val="FF0000"/>
                                </a:solidFill>
                                <a:latin typeface="Cambria Math" panose="02040503050406030204" pitchFamily="18" charset="0"/>
                              </a:rPr>
                              <m:t>𝑅</m:t>
                            </m:r>
                          </m:e>
                          <m:sub>
                            <m:r>
                              <a:rPr kumimoji="1" lang="en-US" altLang="ko-KR" sz="1000" b="0" i="1" smtClean="0">
                                <a:solidFill>
                                  <a:srgbClr val="FF0000"/>
                                </a:solidFill>
                                <a:latin typeface="Cambria Math" panose="02040503050406030204" pitchFamily="18" charset="0"/>
                              </a:rPr>
                              <m:t>𝑇𝑆</m:t>
                            </m:r>
                          </m:sub>
                        </m:sSub>
                        <m:r>
                          <a:rPr kumimoji="1" lang="en-US" altLang="ko-KR" sz="1000" b="0" i="1" smtClean="0">
                            <a:solidFill>
                              <a:srgbClr val="FF0000"/>
                            </a:solidFill>
                            <a:latin typeface="Cambria Math" panose="02040503050406030204" pitchFamily="18" charset="0"/>
                          </a:rPr>
                          <m:t>~ </m:t>
                        </m:r>
                        <m:d>
                          <m:dPr>
                            <m:ctrlPr>
                              <a:rPr kumimoji="1" lang="en-US" altLang="ko-KR" sz="1000" b="0" i="1" smtClean="0">
                                <a:solidFill>
                                  <a:srgbClr val="FF0000"/>
                                </a:solidFill>
                                <a:latin typeface="Cambria Math" panose="02040503050406030204" pitchFamily="18" charset="0"/>
                              </a:rPr>
                            </m:ctrlPr>
                          </m:dPr>
                          <m:e>
                            <m:r>
                              <a:rPr kumimoji="1" lang="en-US" altLang="ko-KR" sz="1000" b="0" i="1" smtClean="0">
                                <a:solidFill>
                                  <a:srgbClr val="FF0000"/>
                                </a:solidFill>
                                <a:latin typeface="Cambria Math" panose="02040503050406030204" pitchFamily="18" charset="0"/>
                              </a:rPr>
                              <m:t>0.01−0.05</m:t>
                            </m:r>
                          </m:e>
                        </m:d>
                        <m:sSub>
                          <m:sSubPr>
                            <m:ctrlPr>
                              <a:rPr kumimoji="1" lang="en-US" altLang="ko-KR" sz="1000" b="0" i="1" smtClean="0">
                                <a:solidFill>
                                  <a:srgbClr val="FF0000"/>
                                </a:solidFill>
                                <a:latin typeface="Cambria Math" panose="02040503050406030204" pitchFamily="18" charset="0"/>
                              </a:rPr>
                            </m:ctrlPr>
                          </m:sSubPr>
                          <m:e>
                            <m:r>
                              <a:rPr kumimoji="1" lang="en-US" altLang="ko-KR" sz="1000" b="0" i="1" smtClean="0">
                                <a:solidFill>
                                  <a:srgbClr val="FF0000"/>
                                </a:solidFill>
                                <a:latin typeface="Cambria Math" panose="02040503050406030204" pitchFamily="18" charset="0"/>
                              </a:rPr>
                              <m:t>𝑅</m:t>
                            </m:r>
                          </m:e>
                          <m:sub>
                            <m:r>
                              <a:rPr kumimoji="1" lang="en-US" altLang="ko-KR" sz="1000" b="0" i="1" smtClean="0">
                                <a:solidFill>
                                  <a:srgbClr val="FF0000"/>
                                </a:solidFill>
                                <a:latin typeface="Cambria Math" panose="02040503050406030204" pitchFamily="18" charset="0"/>
                              </a:rPr>
                              <m:t>𝑝𝑤𝑛</m:t>
                            </m:r>
                          </m:sub>
                        </m:sSub>
                      </m:oMath>
                    </m:oMathPara>
                  </a14:m>
                  <a:endParaRPr kumimoji="1" lang="ko-KR" altLang="en-US" sz="1000" dirty="0">
                    <a:solidFill>
                      <a:srgbClr val="FF0000"/>
                    </a:solidFill>
                  </a:endParaRPr>
                </a:p>
              </p:txBody>
            </p:sp>
          </mc:Choice>
          <mc:Fallback xmlns="">
            <p:sp>
              <p:nvSpPr>
                <p:cNvPr id="6" name="TextBox 5">
                  <a:extLst>
                    <a:ext uri="{FF2B5EF4-FFF2-40B4-BE49-F238E27FC236}">
                      <a16:creationId xmlns:a16="http://schemas.microsoft.com/office/drawing/2014/main" id="{CC9EDC09-574F-7262-150F-1B1D15592F71}"/>
                    </a:ext>
                  </a:extLst>
                </p:cNvPr>
                <p:cNvSpPr txBox="1">
                  <a:spLocks noRot="1" noChangeAspect="1" noMove="1" noResize="1" noEditPoints="1" noAdjustHandles="1" noChangeArrowheads="1" noChangeShapeType="1" noTextEdit="1"/>
                </p:cNvSpPr>
                <p:nvPr/>
              </p:nvSpPr>
              <p:spPr>
                <a:xfrm rot="19521983">
                  <a:off x="1211119" y="2211147"/>
                  <a:ext cx="1383135" cy="165751"/>
                </a:xfrm>
                <a:prstGeom prst="rect">
                  <a:avLst/>
                </a:prstGeom>
                <a:blipFill>
                  <a:blip r:embed="rId6"/>
                  <a:stretch>
                    <a:fillRect l="-1020" r="-1020" b="-2740"/>
                  </a:stretch>
                </a:blipFill>
              </p:spPr>
              <p:txBody>
                <a:bodyPr/>
                <a:lstStyle/>
                <a:p>
                  <a:r>
                    <a:rPr lang="en-KR">
                      <a:noFill/>
                    </a:rPr>
                    <a:t> </a:t>
                  </a:r>
                </a:p>
              </p:txBody>
            </p:sp>
          </mc:Fallback>
        </mc:AlternateContent>
      </p:grpSp>
      <p:sp>
        <p:nvSpPr>
          <p:cNvPr id="14" name="날짜 개체 틀 13">
            <a:extLst>
              <a:ext uri="{FF2B5EF4-FFF2-40B4-BE49-F238E27FC236}">
                <a16:creationId xmlns:a16="http://schemas.microsoft.com/office/drawing/2014/main" id="{C0BAA58E-2496-B4B5-7C86-12997FB27A5B}"/>
              </a:ext>
            </a:extLst>
          </p:cNvPr>
          <p:cNvSpPr>
            <a:spLocks noGrp="1"/>
          </p:cNvSpPr>
          <p:nvPr>
            <p:ph type="dt" sz="half" idx="10"/>
          </p:nvPr>
        </p:nvSpPr>
        <p:spPr/>
        <p:txBody>
          <a:bodyPr/>
          <a:lstStyle/>
          <a:p>
            <a:fld id="{A1A3B7BE-09DA-4125-A0CB-4878EDC406C1}" type="datetime1">
              <a:rPr lang="ko-KR" altLang="en-US" smtClean="0"/>
              <a:t>2025. 10. 8.</a:t>
            </a:fld>
            <a:endParaRPr lang="ko-KR" altLang="en-US"/>
          </a:p>
        </p:txBody>
      </p:sp>
      <p:sp>
        <p:nvSpPr>
          <p:cNvPr id="15" name="바닥글 개체 틀 14">
            <a:extLst>
              <a:ext uri="{FF2B5EF4-FFF2-40B4-BE49-F238E27FC236}">
                <a16:creationId xmlns:a16="http://schemas.microsoft.com/office/drawing/2014/main" id="{CC3010E0-B4E3-7293-7307-30EBB1B0470E}"/>
              </a:ext>
            </a:extLst>
          </p:cNvPr>
          <p:cNvSpPr>
            <a:spLocks noGrp="1"/>
          </p:cNvSpPr>
          <p:nvPr>
            <p:ph type="ftr" sz="quarter" idx="11"/>
          </p:nvPr>
        </p:nvSpPr>
        <p:spPr/>
        <p:txBody>
          <a:bodyPr/>
          <a:lstStyle/>
          <a:p>
            <a:r>
              <a:rPr lang="en-US" altLang="ko-KR"/>
              <a:t>CDHY PeVatron Workshop 2025</a:t>
            </a:r>
            <a:endParaRPr lang="ko-KR" altLang="en-US" dirty="0"/>
          </a:p>
        </p:txBody>
      </p:sp>
      <p:sp>
        <p:nvSpPr>
          <p:cNvPr id="20" name="슬라이드 번호 개체 틀 19">
            <a:extLst>
              <a:ext uri="{FF2B5EF4-FFF2-40B4-BE49-F238E27FC236}">
                <a16:creationId xmlns:a16="http://schemas.microsoft.com/office/drawing/2014/main" id="{AC7FB0B4-F8AC-70A0-E21F-74C2394D8B5D}"/>
              </a:ext>
            </a:extLst>
          </p:cNvPr>
          <p:cNvSpPr>
            <a:spLocks noGrp="1"/>
          </p:cNvSpPr>
          <p:nvPr>
            <p:ph type="sldNum" sz="quarter" idx="12"/>
          </p:nvPr>
        </p:nvSpPr>
        <p:spPr/>
        <p:txBody>
          <a:bodyPr/>
          <a:lstStyle/>
          <a:p>
            <a:fld id="{043674D7-4F08-49C2-A7A7-6683D1D57F46}" type="slidenum">
              <a:rPr lang="ko-KR" altLang="en-US" smtClean="0"/>
              <a:t>14</a:t>
            </a:fld>
            <a:endParaRPr lang="ko-KR" altLang="en-US"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4F1E768-D5DF-F80E-EFAF-02C720BE011B}"/>
                  </a:ext>
                </a:extLst>
              </p:cNvPr>
              <p:cNvSpPr txBox="1"/>
              <p:nvPr/>
            </p:nvSpPr>
            <p:spPr>
              <a:xfrm>
                <a:off x="273941" y="3480177"/>
                <a:ext cx="11756841" cy="2657138"/>
              </a:xfrm>
              <a:prstGeom prst="rect">
                <a:avLst/>
              </a:prstGeom>
              <a:noFill/>
            </p:spPr>
            <p:txBody>
              <a:bodyPr wrap="square">
                <a:spAutoFit/>
              </a:bodyPr>
              <a:lstStyle/>
              <a:p>
                <a:pPr marL="285750" indent="-285750">
                  <a:lnSpc>
                    <a:spcPts val="4000"/>
                  </a:lnSpc>
                  <a:buFont typeface="Arial" panose="020B0604020202020204" pitchFamily="34" charset="0"/>
                  <a:buChar char="•"/>
                </a:pPr>
                <a:r>
                  <a:rPr lang="en-US" altLang="ko-KR" sz="2000" dirty="0">
                    <a:solidFill>
                      <a:schemeClr val="bg1">
                        <a:lumMod val="95000"/>
                      </a:schemeClr>
                    </a:solidFill>
                  </a:rPr>
                  <a:t>For temporal evolution of </a:t>
                </a:r>
                <a14:m>
                  <m:oMath xmlns:m="http://schemas.openxmlformats.org/officeDocument/2006/math">
                    <m:sSub>
                      <m:sSubPr>
                        <m:ctrlPr>
                          <a:rPr lang="en-US" altLang="ko-KR" sz="2000" b="0" i="1" smtClean="0">
                            <a:solidFill>
                              <a:schemeClr val="bg1">
                                <a:lumMod val="95000"/>
                              </a:schemeClr>
                            </a:solidFill>
                            <a:latin typeface="Cambria Math" panose="02040503050406030204" pitchFamily="18" charset="0"/>
                          </a:rPr>
                        </m:ctrlPr>
                      </m:sSubPr>
                      <m:e>
                        <m:r>
                          <a:rPr lang="en-US" altLang="ko-KR" sz="2000" b="0" i="1" smtClean="0">
                            <a:solidFill>
                              <a:schemeClr val="bg1">
                                <a:lumMod val="95000"/>
                              </a:schemeClr>
                            </a:solidFill>
                            <a:latin typeface="Cambria Math" panose="02040503050406030204" pitchFamily="18" charset="0"/>
                          </a:rPr>
                          <m:t>𝛼</m:t>
                        </m:r>
                      </m:e>
                      <m:sub>
                        <m:r>
                          <a:rPr lang="en-US" altLang="ko-KR" sz="2000" b="0" i="1" smtClean="0">
                            <a:solidFill>
                              <a:schemeClr val="bg1">
                                <a:lumMod val="95000"/>
                              </a:schemeClr>
                            </a:solidFill>
                            <a:latin typeface="Cambria Math" panose="02040503050406030204" pitchFamily="18" charset="0"/>
                          </a:rPr>
                          <m:t>𝐵</m:t>
                        </m:r>
                      </m:sub>
                    </m:sSub>
                  </m:oMath>
                </a14:m>
                <a:r>
                  <a:rPr lang="en-US" altLang="ko-KR" sz="2000" dirty="0">
                    <a:solidFill>
                      <a:schemeClr val="bg1">
                        <a:lumMod val="95000"/>
                      </a:schemeClr>
                    </a:solidFill>
                  </a:rPr>
                  <a:t> and </a:t>
                </a:r>
                <a14:m>
                  <m:oMath xmlns:m="http://schemas.openxmlformats.org/officeDocument/2006/math">
                    <m:sSub>
                      <m:sSubPr>
                        <m:ctrlPr>
                          <a:rPr lang="en-US" altLang="ko-KR" sz="2000" b="0" i="1" smtClean="0">
                            <a:solidFill>
                              <a:schemeClr val="bg1">
                                <a:lumMod val="95000"/>
                              </a:schemeClr>
                            </a:solidFill>
                            <a:latin typeface="Cambria Math" panose="02040503050406030204" pitchFamily="18" charset="0"/>
                          </a:rPr>
                        </m:ctrlPr>
                      </m:sSubPr>
                      <m:e>
                        <m:r>
                          <a:rPr lang="en-US" altLang="ko-KR" sz="2000" b="0" i="1" smtClean="0">
                            <a:solidFill>
                              <a:schemeClr val="bg1">
                                <a:lumMod val="95000"/>
                              </a:schemeClr>
                            </a:solidFill>
                            <a:latin typeface="Cambria Math" panose="02040503050406030204" pitchFamily="18" charset="0"/>
                          </a:rPr>
                          <m:t>𝛼</m:t>
                        </m:r>
                      </m:e>
                      <m:sub>
                        <m:r>
                          <a:rPr lang="en-US" altLang="ko-KR" sz="2000" b="0" i="1" smtClean="0">
                            <a:solidFill>
                              <a:schemeClr val="bg1">
                                <a:lumMod val="95000"/>
                              </a:schemeClr>
                            </a:solidFill>
                            <a:latin typeface="Cambria Math" panose="02040503050406030204" pitchFamily="18" charset="0"/>
                          </a:rPr>
                          <m:t>𝑉</m:t>
                        </m:r>
                      </m:sub>
                    </m:sSub>
                  </m:oMath>
                </a14:m>
                <a:r>
                  <a:rPr lang="en-US" altLang="ko-KR" sz="2000" dirty="0">
                    <a:solidFill>
                      <a:schemeClr val="bg1">
                        <a:lumMod val="95000"/>
                      </a:schemeClr>
                    </a:solidFill>
                  </a:rPr>
                  <a:t>, we adopt </a:t>
                </a:r>
                <a14:m>
                  <m:oMath xmlns:m="http://schemas.openxmlformats.org/officeDocument/2006/math">
                    <m:sSub>
                      <m:sSubPr>
                        <m:ctrlPr>
                          <a:rPr lang="en-US" altLang="ko-KR" sz="2000" b="1" i="1" smtClean="0">
                            <a:solidFill>
                              <a:srgbClr val="FFFF00"/>
                            </a:solidFill>
                            <a:latin typeface="Cambria Math" panose="02040503050406030204" pitchFamily="18" charset="0"/>
                          </a:rPr>
                        </m:ctrlPr>
                      </m:sSubPr>
                      <m:e>
                        <m:r>
                          <a:rPr lang="en-US" altLang="ko-KR" sz="2000" b="1" i="1">
                            <a:solidFill>
                              <a:srgbClr val="FFFF00"/>
                            </a:solidFill>
                            <a:latin typeface="Cambria Math" panose="02040503050406030204" pitchFamily="18" charset="0"/>
                          </a:rPr>
                          <m:t>𝜶</m:t>
                        </m:r>
                      </m:e>
                      <m:sub>
                        <m:r>
                          <a:rPr lang="en-US" altLang="ko-KR" sz="2000" b="1" i="1">
                            <a:solidFill>
                              <a:srgbClr val="FFFF00"/>
                            </a:solidFill>
                            <a:latin typeface="Cambria Math" panose="02040503050406030204" pitchFamily="18" charset="0"/>
                          </a:rPr>
                          <m:t>𝑩</m:t>
                        </m:r>
                      </m:sub>
                    </m:sSub>
                    <m:d>
                      <m:dPr>
                        <m:ctrlPr>
                          <a:rPr lang="en-US" altLang="ko-KR" sz="2000" b="1" i="1">
                            <a:solidFill>
                              <a:srgbClr val="FFFF00"/>
                            </a:solidFill>
                            <a:latin typeface="Cambria Math" panose="02040503050406030204" pitchFamily="18" charset="0"/>
                          </a:rPr>
                        </m:ctrlPr>
                      </m:dPr>
                      <m:e>
                        <m:r>
                          <a:rPr lang="en-US" altLang="ko-KR" sz="2000" b="1" i="1">
                            <a:solidFill>
                              <a:srgbClr val="FFFF00"/>
                            </a:solidFill>
                            <a:latin typeface="Cambria Math" panose="02040503050406030204" pitchFamily="18" charset="0"/>
                          </a:rPr>
                          <m:t>𝒕</m:t>
                        </m:r>
                      </m:e>
                    </m:d>
                    <m:r>
                      <a:rPr lang="en-US" altLang="ko-KR" sz="2000" b="1" i="1">
                        <a:solidFill>
                          <a:srgbClr val="FFFF00"/>
                        </a:solidFill>
                        <a:latin typeface="Cambria Math" panose="02040503050406030204" pitchFamily="18" charset="0"/>
                      </a:rPr>
                      <m:t>=</m:t>
                    </m:r>
                    <m:r>
                      <a:rPr lang="en-US" altLang="ko-KR" sz="2000" b="1" i="1">
                        <a:solidFill>
                          <a:srgbClr val="FFFF00"/>
                        </a:solidFill>
                        <a:latin typeface="Cambria Math" panose="02040503050406030204" pitchFamily="18" charset="0"/>
                      </a:rPr>
                      <m:t>𝟎</m:t>
                    </m:r>
                    <m:r>
                      <a:rPr lang="en-US" altLang="ko-KR" sz="2000" b="1" i="1">
                        <a:solidFill>
                          <a:srgbClr val="FFFF00"/>
                        </a:solidFill>
                        <a:latin typeface="Cambria Math" panose="02040503050406030204" pitchFamily="18" charset="0"/>
                      </a:rPr>
                      <m:t>.</m:t>
                    </m:r>
                    <m:r>
                      <a:rPr lang="en-US" altLang="ko-KR" sz="2000" b="1" i="1">
                        <a:solidFill>
                          <a:srgbClr val="FFFF00"/>
                        </a:solidFill>
                        <a:latin typeface="Cambria Math" panose="02040503050406030204" pitchFamily="18" charset="0"/>
                      </a:rPr>
                      <m:t>𝟑</m:t>
                    </m:r>
                    <m:r>
                      <a:rPr lang="en-US" altLang="ko-KR" sz="2000" b="1" i="1">
                        <a:solidFill>
                          <a:srgbClr val="FFFF00"/>
                        </a:solidFill>
                        <a:latin typeface="Cambria Math" panose="02040503050406030204" pitchFamily="18" charset="0"/>
                      </a:rPr>
                      <m:t> </m:t>
                    </m:r>
                    <m:r>
                      <a:rPr lang="en-US" altLang="ko-KR" sz="2000" b="1">
                        <a:solidFill>
                          <a:srgbClr val="FFFF00"/>
                        </a:solidFill>
                        <a:latin typeface="Cambria Math" panose="02040503050406030204" pitchFamily="18" charset="0"/>
                      </a:rPr>
                      <m:t>𝐥𝐨</m:t>
                    </m:r>
                    <m:sSub>
                      <m:sSubPr>
                        <m:ctrlPr>
                          <a:rPr lang="en-US" altLang="ko-KR" sz="2000" b="1" i="1">
                            <a:solidFill>
                              <a:srgbClr val="FFFF00"/>
                            </a:solidFill>
                            <a:latin typeface="Cambria Math" panose="02040503050406030204" pitchFamily="18" charset="0"/>
                          </a:rPr>
                        </m:ctrlPr>
                      </m:sSubPr>
                      <m:e>
                        <m:r>
                          <a:rPr lang="en-US" altLang="ko-KR" sz="2000" b="1">
                            <a:solidFill>
                              <a:srgbClr val="FFFF00"/>
                            </a:solidFill>
                            <a:latin typeface="Cambria Math" panose="02040503050406030204" pitchFamily="18" charset="0"/>
                          </a:rPr>
                          <m:t>𝐠</m:t>
                        </m:r>
                      </m:e>
                      <m:sub>
                        <m:r>
                          <a:rPr lang="en-US" altLang="ko-KR" sz="2000" b="1">
                            <a:solidFill>
                              <a:srgbClr val="FFFF00"/>
                            </a:solidFill>
                            <a:latin typeface="Cambria Math" panose="02040503050406030204" pitchFamily="18" charset="0"/>
                          </a:rPr>
                          <m:t>𝟏𝟎</m:t>
                        </m:r>
                      </m:sub>
                    </m:sSub>
                    <m:d>
                      <m:dPr>
                        <m:ctrlPr>
                          <a:rPr lang="en-US" altLang="ko-KR" sz="2000" b="1" i="1">
                            <a:solidFill>
                              <a:srgbClr val="FFFF00"/>
                            </a:solidFill>
                            <a:latin typeface="Cambria Math" panose="02040503050406030204" pitchFamily="18" charset="0"/>
                          </a:rPr>
                        </m:ctrlPr>
                      </m:dPr>
                      <m:e>
                        <m:r>
                          <a:rPr lang="en-US" altLang="ko-KR" sz="2000" b="1" i="1">
                            <a:solidFill>
                              <a:srgbClr val="FFFF00"/>
                            </a:solidFill>
                            <a:latin typeface="Cambria Math" panose="02040503050406030204" pitchFamily="18" charset="0"/>
                          </a:rPr>
                          <m:t>𝒕</m:t>
                        </m:r>
                      </m:e>
                    </m:d>
                    <m:r>
                      <a:rPr lang="en-US" altLang="ko-KR" sz="2000" b="1" i="1">
                        <a:solidFill>
                          <a:srgbClr val="FFFF00"/>
                        </a:solidFill>
                        <a:latin typeface="Cambria Math" panose="02040503050406030204" pitchFamily="18" charset="0"/>
                      </a:rPr>
                      <m:t>−</m:t>
                    </m:r>
                    <m:r>
                      <a:rPr lang="en-US" altLang="ko-KR" sz="2000" b="1" i="1">
                        <a:solidFill>
                          <a:srgbClr val="FFFF00"/>
                        </a:solidFill>
                        <a:latin typeface="Cambria Math" panose="02040503050406030204" pitchFamily="18" charset="0"/>
                      </a:rPr>
                      <m:t>𝟏</m:t>
                    </m:r>
                    <m:r>
                      <a:rPr lang="en-US" altLang="ko-KR" sz="2000" b="1" i="1">
                        <a:solidFill>
                          <a:srgbClr val="FFFF00"/>
                        </a:solidFill>
                        <a:latin typeface="Cambria Math" panose="02040503050406030204" pitchFamily="18" charset="0"/>
                      </a:rPr>
                      <m:t>.</m:t>
                    </m:r>
                    <m:r>
                      <a:rPr lang="en-US" altLang="ko-KR" sz="2000" b="1" i="1">
                        <a:solidFill>
                          <a:srgbClr val="FFFF00"/>
                        </a:solidFill>
                        <a:latin typeface="Cambria Math" panose="02040503050406030204" pitchFamily="18" charset="0"/>
                      </a:rPr>
                      <m:t>𝟒</m:t>
                    </m:r>
                    <m:r>
                      <a:rPr lang="en-US" altLang="ko-KR" sz="2000" b="1" i="1" smtClean="0">
                        <a:solidFill>
                          <a:srgbClr val="FFFF00"/>
                        </a:solidFill>
                        <a:latin typeface="Cambria Math" panose="02040503050406030204" pitchFamily="18" charset="0"/>
                      </a:rPr>
                      <m:t>=−</m:t>
                    </m:r>
                    <m:r>
                      <a:rPr lang="en-US" altLang="ko-KR" sz="2000" b="1" i="1" smtClean="0">
                        <a:solidFill>
                          <a:srgbClr val="FFFF00"/>
                        </a:solidFill>
                        <a:latin typeface="Cambria Math" panose="02040503050406030204" pitchFamily="18" charset="0"/>
                      </a:rPr>
                      <m:t>𝟏</m:t>
                    </m:r>
                    <m:r>
                      <a:rPr lang="en-US" altLang="ko-KR" sz="2000" b="1" i="1" smtClean="0">
                        <a:solidFill>
                          <a:srgbClr val="FFFF00"/>
                        </a:solidFill>
                        <a:latin typeface="Cambria Math" panose="02040503050406030204" pitchFamily="18" charset="0"/>
                      </a:rPr>
                      <m:t>−</m:t>
                    </m:r>
                    <m:sSub>
                      <m:sSubPr>
                        <m:ctrlPr>
                          <a:rPr lang="en-US" altLang="ko-KR" sz="2000" b="1" i="1" smtClean="0">
                            <a:solidFill>
                              <a:srgbClr val="FFFF00"/>
                            </a:solidFill>
                            <a:latin typeface="Cambria Math" panose="02040503050406030204" pitchFamily="18" charset="0"/>
                          </a:rPr>
                        </m:ctrlPr>
                      </m:sSubPr>
                      <m:e>
                        <m:r>
                          <a:rPr lang="en-US" altLang="ko-KR" sz="2000" b="1" i="1" smtClean="0">
                            <a:solidFill>
                              <a:srgbClr val="FFFF00"/>
                            </a:solidFill>
                            <a:latin typeface="Cambria Math" panose="02040503050406030204" pitchFamily="18" charset="0"/>
                          </a:rPr>
                          <m:t>𝜶</m:t>
                        </m:r>
                      </m:e>
                      <m:sub>
                        <m:r>
                          <a:rPr lang="en-US" altLang="ko-KR" sz="2000" b="1" i="1" smtClean="0">
                            <a:solidFill>
                              <a:srgbClr val="FFFF00"/>
                            </a:solidFill>
                            <a:latin typeface="Cambria Math" panose="02040503050406030204" pitchFamily="18" charset="0"/>
                          </a:rPr>
                          <m:t>𝑽</m:t>
                        </m:r>
                      </m:sub>
                    </m:sSub>
                    <m:d>
                      <m:dPr>
                        <m:ctrlPr>
                          <a:rPr lang="en-US" altLang="ko-KR" sz="2000" b="1" i="1" smtClean="0">
                            <a:solidFill>
                              <a:srgbClr val="FFFF00"/>
                            </a:solidFill>
                            <a:latin typeface="Cambria Math" panose="02040503050406030204" pitchFamily="18" charset="0"/>
                          </a:rPr>
                        </m:ctrlPr>
                      </m:dPr>
                      <m:e>
                        <m:r>
                          <a:rPr lang="en-US" altLang="ko-KR" sz="2000" b="1" i="1" smtClean="0">
                            <a:solidFill>
                              <a:srgbClr val="FFFF00"/>
                            </a:solidFill>
                            <a:latin typeface="Cambria Math" panose="02040503050406030204" pitchFamily="18" charset="0"/>
                          </a:rPr>
                          <m:t>𝒕</m:t>
                        </m:r>
                      </m:e>
                    </m:d>
                  </m:oMath>
                </a14:m>
                <a:r>
                  <a:rPr lang="en-US" altLang="ko-KR" sz="2000" dirty="0">
                    <a:solidFill>
                      <a:schemeClr val="bg1">
                        <a:lumMod val="95000"/>
                      </a:schemeClr>
                    </a:solidFill>
                  </a:rPr>
                  <a:t> </a:t>
                </a:r>
              </a:p>
              <a:p>
                <a:pPr marL="285750" indent="-285750">
                  <a:lnSpc>
                    <a:spcPts val="4000"/>
                  </a:lnSpc>
                  <a:buFont typeface="Arial" panose="020B0604020202020204" pitchFamily="34" charset="0"/>
                  <a:buChar char="•"/>
                </a:pPr>
                <a:r>
                  <a:rPr lang="en-US" altLang="ko-KR" sz="2000" dirty="0">
                    <a:solidFill>
                      <a:srgbClr val="00B0F0"/>
                    </a:solidFill>
                  </a:rPr>
                  <a:t>Time evolutions of the pre-factors </a:t>
                </a:r>
                <a14:m>
                  <m:oMath xmlns:m="http://schemas.openxmlformats.org/officeDocument/2006/math">
                    <m:sSub>
                      <m:sSubPr>
                        <m:ctrlPr>
                          <a:rPr lang="en-US" altLang="ko-KR" sz="2000" b="0" i="1" smtClean="0">
                            <a:solidFill>
                              <a:srgbClr val="00B0F0"/>
                            </a:solidFill>
                            <a:latin typeface="Cambria Math" panose="02040503050406030204" pitchFamily="18" charset="0"/>
                          </a:rPr>
                        </m:ctrlPr>
                      </m:sSubPr>
                      <m:e>
                        <m:r>
                          <a:rPr lang="en-US" altLang="ko-KR" sz="2000" b="0" i="1" smtClean="0">
                            <a:solidFill>
                              <a:srgbClr val="00B0F0"/>
                            </a:solidFill>
                            <a:latin typeface="Cambria Math" panose="02040503050406030204" pitchFamily="18" charset="0"/>
                          </a:rPr>
                          <m:t>𝑉</m:t>
                        </m:r>
                      </m:e>
                      <m:sub>
                        <m:r>
                          <a:rPr lang="en-US" altLang="ko-KR" sz="2000" b="0" i="1" smtClean="0">
                            <a:solidFill>
                              <a:srgbClr val="00B0F0"/>
                            </a:solidFill>
                            <a:latin typeface="Cambria Math" panose="02040503050406030204" pitchFamily="18" charset="0"/>
                          </a:rPr>
                          <m:t>0</m:t>
                        </m:r>
                      </m:sub>
                    </m:sSub>
                    <m:d>
                      <m:dPr>
                        <m:ctrlPr>
                          <a:rPr lang="en-US" altLang="ko-KR" sz="2000" b="0" i="1" smtClean="0">
                            <a:solidFill>
                              <a:srgbClr val="00B0F0"/>
                            </a:solidFill>
                            <a:latin typeface="Cambria Math" panose="02040503050406030204" pitchFamily="18" charset="0"/>
                          </a:rPr>
                        </m:ctrlPr>
                      </m:dPr>
                      <m:e>
                        <m:r>
                          <a:rPr lang="en-US" altLang="ko-KR" sz="2000" b="0" i="1" smtClean="0">
                            <a:solidFill>
                              <a:srgbClr val="00B0F0"/>
                            </a:solidFill>
                            <a:latin typeface="Cambria Math" panose="02040503050406030204" pitchFamily="18" charset="0"/>
                          </a:rPr>
                          <m:t>𝑡</m:t>
                        </m:r>
                      </m:e>
                    </m:d>
                  </m:oMath>
                </a14:m>
                <a:r>
                  <a:rPr lang="en-US" altLang="ko-KR" sz="2000" dirty="0">
                    <a:solidFill>
                      <a:srgbClr val="00B0F0"/>
                    </a:solidFill>
                  </a:rPr>
                  <a:t> and </a:t>
                </a:r>
                <a14:m>
                  <m:oMath xmlns:m="http://schemas.openxmlformats.org/officeDocument/2006/math">
                    <m:sSub>
                      <m:sSubPr>
                        <m:ctrlPr>
                          <a:rPr lang="en-US" altLang="ko-KR" sz="2000" b="0" i="1" smtClean="0">
                            <a:solidFill>
                              <a:srgbClr val="00B0F0"/>
                            </a:solidFill>
                            <a:latin typeface="Cambria Math" panose="02040503050406030204" pitchFamily="18" charset="0"/>
                          </a:rPr>
                        </m:ctrlPr>
                      </m:sSubPr>
                      <m:e>
                        <m:r>
                          <a:rPr lang="en-US" altLang="ko-KR" sz="2000" b="0" i="1" smtClean="0">
                            <a:solidFill>
                              <a:srgbClr val="00B0F0"/>
                            </a:solidFill>
                            <a:latin typeface="Cambria Math" panose="02040503050406030204" pitchFamily="18" charset="0"/>
                          </a:rPr>
                          <m:t>𝐵</m:t>
                        </m:r>
                      </m:e>
                      <m:sub>
                        <m:r>
                          <a:rPr lang="en-US" altLang="ko-KR" sz="2000" b="0" i="1" smtClean="0">
                            <a:solidFill>
                              <a:srgbClr val="00B0F0"/>
                            </a:solidFill>
                            <a:latin typeface="Cambria Math" panose="02040503050406030204" pitchFamily="18" charset="0"/>
                          </a:rPr>
                          <m:t>0</m:t>
                        </m:r>
                      </m:sub>
                    </m:sSub>
                    <m:d>
                      <m:dPr>
                        <m:ctrlPr>
                          <a:rPr lang="en-US" altLang="ko-KR" sz="2000" b="0" i="1" smtClean="0">
                            <a:solidFill>
                              <a:srgbClr val="00B0F0"/>
                            </a:solidFill>
                            <a:latin typeface="Cambria Math" panose="02040503050406030204" pitchFamily="18" charset="0"/>
                          </a:rPr>
                        </m:ctrlPr>
                      </m:dPr>
                      <m:e>
                        <m:r>
                          <a:rPr lang="en-US" altLang="ko-KR" sz="2000" b="0" i="1" smtClean="0">
                            <a:solidFill>
                              <a:srgbClr val="00B0F0"/>
                            </a:solidFill>
                            <a:latin typeface="Cambria Math" panose="02040503050406030204" pitchFamily="18" charset="0"/>
                          </a:rPr>
                          <m:t>𝑡</m:t>
                        </m:r>
                      </m:e>
                    </m:d>
                  </m:oMath>
                </a14:m>
                <a:r>
                  <a:rPr lang="en-US" altLang="ko-KR" dirty="0">
                    <a:solidFill>
                      <a:schemeClr val="bg1">
                        <a:lumMod val="95000"/>
                      </a:schemeClr>
                    </a:solidFill>
                  </a:rPr>
                  <a:t> are determined by the pulsar’s energy budget and the PWN expansion speed:</a:t>
                </a:r>
              </a:p>
              <a:p>
                <a:pPr>
                  <a:lnSpc>
                    <a:spcPts val="4000"/>
                  </a:lnSpc>
                </a:pPr>
                <a:r>
                  <a:rPr lang="en-US" altLang="ko-KR" kern="100" dirty="0">
                    <a:solidFill>
                      <a:schemeClr val="bg1">
                        <a:lumMod val="95000"/>
                      </a:schemeClr>
                    </a:solidFill>
                    <a:cs typeface="Times New Roman" panose="02020603050405020304" pitchFamily="18" charset="0"/>
                  </a:rPr>
                  <a:t>    </a:t>
                </a:r>
                <a:r>
                  <a:rPr lang="en-US" altLang="ko-KR" sz="2000" kern="100" dirty="0">
                    <a:solidFill>
                      <a:schemeClr val="bg1">
                        <a:lumMod val="95000"/>
                      </a:schemeClr>
                    </a:solidFill>
                    <a:cs typeface="Times New Roman" panose="02020603050405020304" pitchFamily="18" charset="0"/>
                  </a:rPr>
                  <a:t>- </a:t>
                </a:r>
                <a14:m>
                  <m:oMath xmlns:m="http://schemas.openxmlformats.org/officeDocument/2006/math">
                    <m:sSub>
                      <m:sSubPr>
                        <m:ctrlPr>
                          <a:rPr lang="en-US" altLang="ko-KR" sz="2000" i="1" kern="100">
                            <a:solidFill>
                              <a:schemeClr val="bg1">
                                <a:lumMod val="95000"/>
                              </a:schemeClr>
                            </a:solidFill>
                            <a:latin typeface="Cambria Math" panose="02040503050406030204" pitchFamily="18" charset="0"/>
                            <a:cs typeface="Times New Roman" panose="02020603050405020304" pitchFamily="18" charset="0"/>
                          </a:rPr>
                        </m:ctrlPr>
                      </m:sSubPr>
                      <m:e>
                        <m:r>
                          <a:rPr lang="en-US" altLang="ko-KR" sz="2000" i="1" kern="100">
                            <a:solidFill>
                              <a:schemeClr val="bg1">
                                <a:lumMod val="95000"/>
                              </a:schemeClr>
                            </a:solidFill>
                            <a:latin typeface="Cambria Math" panose="02040503050406030204" pitchFamily="18" charset="0"/>
                            <a:cs typeface="Times New Roman" panose="02020603050405020304" pitchFamily="18" charset="0"/>
                          </a:rPr>
                          <m:t>𝜂</m:t>
                        </m:r>
                      </m:e>
                      <m:sub>
                        <m:r>
                          <a:rPr lang="en-US" altLang="ko-KR" sz="2000" i="1" kern="100">
                            <a:solidFill>
                              <a:schemeClr val="bg1">
                                <a:lumMod val="95000"/>
                              </a:schemeClr>
                            </a:solidFill>
                            <a:latin typeface="Cambria Math" panose="02040503050406030204" pitchFamily="18" charset="0"/>
                            <a:cs typeface="Times New Roman" panose="02020603050405020304" pitchFamily="18" charset="0"/>
                          </a:rPr>
                          <m:t>𝐵</m:t>
                        </m:r>
                      </m:sub>
                    </m:sSub>
                    <m:nary>
                      <m:naryPr>
                        <m:limLoc m:val="subSup"/>
                        <m:ctrlPr>
                          <a:rPr lang="ko-KR" altLang="ko-KR" sz="2000"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ko-KR" sz="2000" i="1" kern="100">
                            <a:solidFill>
                              <a:schemeClr val="bg1">
                                <a:lumMod val="95000"/>
                              </a:schemeClr>
                            </a:solidFill>
                            <a:latin typeface="Cambria Math" panose="02040503050406030204" pitchFamily="18" charset="0"/>
                            <a:cs typeface="Times New Roman" panose="02020603050405020304" pitchFamily="18" charset="0"/>
                          </a:rPr>
                          <m:t>0</m:t>
                        </m:r>
                      </m:sub>
                      <m:sup>
                        <m:r>
                          <a:rPr lang="en-US" altLang="ko-KR" sz="2000" i="1" kern="100">
                            <a:solidFill>
                              <a:schemeClr val="bg1">
                                <a:lumMod val="95000"/>
                              </a:schemeClr>
                            </a:solidFill>
                            <a:latin typeface="Cambria Math" panose="02040503050406030204" pitchFamily="18" charset="0"/>
                            <a:cs typeface="Times New Roman" panose="02020603050405020304" pitchFamily="18" charset="0"/>
                          </a:rPr>
                          <m:t>𝑡</m:t>
                        </m:r>
                      </m:sup>
                      <m:e>
                        <m:r>
                          <a:rPr lang="en-US" altLang="ko-KR" sz="2000" i="1" kern="100">
                            <a:solidFill>
                              <a:schemeClr val="bg1">
                                <a:lumMod val="95000"/>
                              </a:schemeClr>
                            </a:solidFill>
                            <a:latin typeface="Cambria Math" panose="02040503050406030204" pitchFamily="18" charset="0"/>
                            <a:cs typeface="Times New Roman" panose="02020603050405020304" pitchFamily="18" charset="0"/>
                          </a:rPr>
                          <m:t>𝐿</m:t>
                        </m:r>
                        <m:d>
                          <m:dPr>
                            <m:ctrlPr>
                              <a:rPr lang="ko-KR" altLang="ko-KR" sz="2000"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ko-KR" sz="2000" i="1" kern="100">
                                <a:solidFill>
                                  <a:schemeClr val="bg1">
                                    <a:lumMod val="95000"/>
                                  </a:schemeClr>
                                </a:solidFill>
                                <a:latin typeface="Cambria Math" panose="02040503050406030204" pitchFamily="18" charset="0"/>
                                <a:cs typeface="Times New Roman" panose="02020603050405020304" pitchFamily="18" charset="0"/>
                              </a:rPr>
                              <m:t>𝑡</m:t>
                            </m:r>
                          </m:e>
                        </m:d>
                        <m:r>
                          <a:rPr lang="en-US" altLang="ko-KR" sz="2000" i="1" kern="100">
                            <a:solidFill>
                              <a:schemeClr val="bg1">
                                <a:lumMod val="95000"/>
                              </a:schemeClr>
                            </a:solidFill>
                            <a:latin typeface="Cambria Math" panose="02040503050406030204" pitchFamily="18" charset="0"/>
                            <a:cs typeface="Times New Roman" panose="02020603050405020304" pitchFamily="18" charset="0"/>
                          </a:rPr>
                          <m:t>𝑑𝑡</m:t>
                        </m:r>
                      </m:e>
                    </m:nary>
                    <m:r>
                      <a:rPr lang="en-US" altLang="ko-KR" sz="2000" i="1" kern="100">
                        <a:solidFill>
                          <a:schemeClr val="bg1">
                            <a:lumMod val="95000"/>
                          </a:schemeClr>
                        </a:solidFill>
                        <a:latin typeface="Cambria Math" panose="02040503050406030204" pitchFamily="18" charset="0"/>
                        <a:cs typeface="Times New Roman" panose="02020603050405020304" pitchFamily="18" charset="0"/>
                      </a:rPr>
                      <m:t>=</m:t>
                    </m:r>
                    <m:nary>
                      <m:naryPr>
                        <m:limLoc m:val="undOvr"/>
                        <m:ctrlPr>
                          <a:rPr lang="en-US" altLang="ko-KR" sz="2000" i="1" kern="100">
                            <a:solidFill>
                              <a:schemeClr val="bg1">
                                <a:lumMod val="95000"/>
                              </a:schemeClr>
                            </a:solidFill>
                            <a:latin typeface="Cambria Math" panose="02040503050406030204" pitchFamily="18" charset="0"/>
                            <a:cs typeface="Times New Roman" panose="02020603050405020304" pitchFamily="18" charset="0"/>
                          </a:rPr>
                        </m:ctrlPr>
                      </m:naryPr>
                      <m:sub>
                        <m:sSub>
                          <m:sSubPr>
                            <m:ctrlPr>
                              <a:rPr lang="en-US" altLang="ko-KR" sz="2000" i="1" kern="100">
                                <a:solidFill>
                                  <a:schemeClr val="bg1">
                                    <a:lumMod val="95000"/>
                                  </a:schemeClr>
                                </a:solidFill>
                                <a:latin typeface="Cambria Math" panose="02040503050406030204" pitchFamily="18" charset="0"/>
                                <a:cs typeface="Times New Roman" panose="02020603050405020304" pitchFamily="18" charset="0"/>
                              </a:rPr>
                            </m:ctrlPr>
                          </m:sSubPr>
                          <m:e>
                            <m:r>
                              <m:rPr>
                                <m:brk m:alnAt="24"/>
                              </m:rPr>
                              <a:rPr lang="en-US" altLang="ko-KR" sz="2000" i="1" kern="100">
                                <a:solidFill>
                                  <a:schemeClr val="bg1">
                                    <a:lumMod val="95000"/>
                                  </a:schemeClr>
                                </a:solidFill>
                                <a:latin typeface="Cambria Math" panose="02040503050406030204" pitchFamily="18" charset="0"/>
                                <a:cs typeface="Times New Roman" panose="02020603050405020304" pitchFamily="18" charset="0"/>
                              </a:rPr>
                              <m:t>𝑅</m:t>
                            </m:r>
                          </m:e>
                          <m:sub>
                            <m:r>
                              <m:rPr>
                                <m:brk m:alnAt="24"/>
                              </m:rPr>
                              <a:rPr lang="en-US" altLang="ko-KR" sz="2000" i="1" kern="100">
                                <a:solidFill>
                                  <a:schemeClr val="bg1">
                                    <a:lumMod val="95000"/>
                                  </a:schemeClr>
                                </a:solidFill>
                                <a:latin typeface="Cambria Math" panose="02040503050406030204" pitchFamily="18" charset="0"/>
                                <a:cs typeface="Times New Roman" panose="02020603050405020304" pitchFamily="18" charset="0"/>
                              </a:rPr>
                              <m:t>𝑇</m:t>
                            </m:r>
                            <m:r>
                              <a:rPr lang="en-US" altLang="ko-KR" sz="2000" i="1" kern="100">
                                <a:solidFill>
                                  <a:schemeClr val="bg1">
                                    <a:lumMod val="95000"/>
                                  </a:schemeClr>
                                </a:solidFill>
                                <a:latin typeface="Cambria Math" panose="02040503050406030204" pitchFamily="18" charset="0"/>
                                <a:cs typeface="Times New Roman" panose="02020603050405020304" pitchFamily="18" charset="0"/>
                              </a:rPr>
                              <m:t>𝑆</m:t>
                            </m:r>
                          </m:sub>
                        </m:sSub>
                        <m:d>
                          <m:dPr>
                            <m:ctrlPr>
                              <a:rPr lang="en-US" altLang="ko-KR" sz="2000" i="1" kern="100">
                                <a:solidFill>
                                  <a:schemeClr val="bg1">
                                    <a:lumMod val="95000"/>
                                  </a:schemeClr>
                                </a:solidFill>
                                <a:latin typeface="Cambria Math" panose="02040503050406030204" pitchFamily="18" charset="0"/>
                                <a:cs typeface="Times New Roman" panose="02020603050405020304" pitchFamily="18" charset="0"/>
                              </a:rPr>
                            </m:ctrlPr>
                          </m:dPr>
                          <m:e>
                            <m:r>
                              <m:rPr>
                                <m:brk m:alnAt="24"/>
                              </m:rPr>
                              <a:rPr lang="en-US" altLang="ko-KR" sz="2000" i="1" kern="100">
                                <a:solidFill>
                                  <a:schemeClr val="bg1">
                                    <a:lumMod val="95000"/>
                                  </a:schemeClr>
                                </a:solidFill>
                                <a:latin typeface="Cambria Math" panose="02040503050406030204" pitchFamily="18" charset="0"/>
                                <a:cs typeface="Times New Roman" panose="02020603050405020304" pitchFamily="18" charset="0"/>
                              </a:rPr>
                              <m:t>𝑡</m:t>
                            </m:r>
                          </m:e>
                        </m:d>
                      </m:sub>
                      <m:sup>
                        <m:sSub>
                          <m:sSubPr>
                            <m:ctrlPr>
                              <a:rPr lang="en-US" altLang="ko-KR" sz="2000" i="1" kern="100">
                                <a:solidFill>
                                  <a:schemeClr val="bg1">
                                    <a:lumMod val="95000"/>
                                  </a:schemeClr>
                                </a:solidFill>
                                <a:latin typeface="Cambria Math" panose="02040503050406030204" pitchFamily="18" charset="0"/>
                                <a:cs typeface="Times New Roman" panose="02020603050405020304" pitchFamily="18" charset="0"/>
                              </a:rPr>
                            </m:ctrlPr>
                          </m:sSubPr>
                          <m:e>
                            <m:r>
                              <a:rPr lang="en-US" altLang="ko-KR" sz="2000" i="1" kern="100">
                                <a:solidFill>
                                  <a:schemeClr val="bg1">
                                    <a:lumMod val="95000"/>
                                  </a:schemeClr>
                                </a:solidFill>
                                <a:latin typeface="Cambria Math" panose="02040503050406030204" pitchFamily="18" charset="0"/>
                                <a:cs typeface="Times New Roman" panose="02020603050405020304" pitchFamily="18" charset="0"/>
                              </a:rPr>
                              <m:t>𝑅</m:t>
                            </m:r>
                          </m:e>
                          <m:sub>
                            <m:r>
                              <a:rPr lang="en-US" altLang="ko-KR" sz="2000" i="1" kern="100">
                                <a:solidFill>
                                  <a:schemeClr val="bg1">
                                    <a:lumMod val="95000"/>
                                  </a:schemeClr>
                                </a:solidFill>
                                <a:latin typeface="Cambria Math" panose="02040503050406030204" pitchFamily="18" charset="0"/>
                                <a:cs typeface="Times New Roman" panose="02020603050405020304" pitchFamily="18" charset="0"/>
                              </a:rPr>
                              <m:t>𝑃𝑊𝑁</m:t>
                            </m:r>
                          </m:sub>
                        </m:sSub>
                        <m:r>
                          <a:rPr lang="en-US" altLang="ko-KR" sz="2000" i="1" kern="100">
                            <a:solidFill>
                              <a:schemeClr val="bg1">
                                <a:lumMod val="95000"/>
                              </a:schemeClr>
                            </a:solidFill>
                            <a:latin typeface="Cambria Math" panose="02040503050406030204" pitchFamily="18" charset="0"/>
                            <a:cs typeface="Times New Roman" panose="02020603050405020304" pitchFamily="18" charset="0"/>
                          </a:rPr>
                          <m:t>(</m:t>
                        </m:r>
                        <m:r>
                          <a:rPr lang="en-US" altLang="ko-KR" sz="2000" i="1" kern="100">
                            <a:solidFill>
                              <a:schemeClr val="bg1">
                                <a:lumMod val="95000"/>
                              </a:schemeClr>
                            </a:solidFill>
                            <a:latin typeface="Cambria Math" panose="02040503050406030204" pitchFamily="18" charset="0"/>
                            <a:cs typeface="Times New Roman" panose="02020603050405020304" pitchFamily="18" charset="0"/>
                          </a:rPr>
                          <m:t>𝑡</m:t>
                        </m:r>
                        <m:r>
                          <a:rPr lang="en-US" altLang="ko-KR" sz="2000" i="1" kern="100">
                            <a:solidFill>
                              <a:schemeClr val="bg1">
                                <a:lumMod val="95000"/>
                              </a:schemeClr>
                            </a:solidFill>
                            <a:latin typeface="Cambria Math" panose="02040503050406030204" pitchFamily="18" charset="0"/>
                            <a:cs typeface="Times New Roman" panose="02020603050405020304" pitchFamily="18" charset="0"/>
                          </a:rPr>
                          <m:t>)</m:t>
                        </m:r>
                      </m:sup>
                      <m:e>
                        <m:f>
                          <m:fPr>
                            <m:ctrlPr>
                              <a:rPr lang="ko-KR" altLang="ko-KR" sz="2000"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ko-KR" altLang="ko-KR" sz="2000"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ko-KR" sz="2000" i="1" kern="100">
                                    <a:solidFill>
                                      <a:schemeClr val="bg1">
                                        <a:lumMod val="95000"/>
                                      </a:schemeClr>
                                    </a:solidFill>
                                    <a:latin typeface="Cambria Math" panose="02040503050406030204" pitchFamily="18" charset="0"/>
                                    <a:cs typeface="Times New Roman" panose="02020603050405020304" pitchFamily="18" charset="0"/>
                                  </a:rPr>
                                  <m:t>𝐵</m:t>
                                </m:r>
                                <m:d>
                                  <m:dPr>
                                    <m:ctrlPr>
                                      <a:rPr lang="ko-KR" altLang="ko-KR" sz="2000"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ko-KR" sz="2000" i="1" kern="100">
                                        <a:solidFill>
                                          <a:schemeClr val="bg1">
                                            <a:lumMod val="95000"/>
                                          </a:schemeClr>
                                        </a:solidFill>
                                        <a:latin typeface="Cambria Math" panose="02040503050406030204" pitchFamily="18" charset="0"/>
                                        <a:cs typeface="Times New Roman" panose="02020603050405020304" pitchFamily="18" charset="0"/>
                                      </a:rPr>
                                      <m:t>𝑟</m:t>
                                    </m:r>
                                    <m:r>
                                      <a:rPr lang="en-US" altLang="ko-KR" sz="2000" i="1" kern="100">
                                        <a:solidFill>
                                          <a:schemeClr val="bg1">
                                            <a:lumMod val="95000"/>
                                          </a:schemeClr>
                                        </a:solidFill>
                                        <a:latin typeface="Cambria Math" panose="02040503050406030204" pitchFamily="18" charset="0"/>
                                        <a:cs typeface="Times New Roman" panose="02020603050405020304" pitchFamily="18" charset="0"/>
                                      </a:rPr>
                                      <m:t>,</m:t>
                                    </m:r>
                                    <m:r>
                                      <a:rPr lang="en-US" altLang="ko-KR" sz="2000" i="1" kern="100">
                                        <a:solidFill>
                                          <a:schemeClr val="bg1">
                                            <a:lumMod val="95000"/>
                                          </a:schemeClr>
                                        </a:solidFill>
                                        <a:latin typeface="Cambria Math" panose="02040503050406030204" pitchFamily="18" charset="0"/>
                                        <a:cs typeface="Times New Roman" panose="02020603050405020304" pitchFamily="18" charset="0"/>
                                      </a:rPr>
                                      <m:t>𝑡</m:t>
                                    </m:r>
                                  </m:e>
                                </m:d>
                              </m:e>
                              <m:sup>
                                <m:r>
                                  <a:rPr lang="en-US" altLang="ko-KR" sz="2000" i="1" kern="100">
                                    <a:solidFill>
                                      <a:schemeClr val="bg1">
                                        <a:lumMod val="95000"/>
                                      </a:schemeClr>
                                    </a:solidFill>
                                    <a:latin typeface="Cambria Math" panose="02040503050406030204" pitchFamily="18" charset="0"/>
                                    <a:cs typeface="Times New Roman" panose="02020603050405020304" pitchFamily="18" charset="0"/>
                                  </a:rPr>
                                  <m:t>2</m:t>
                                </m:r>
                              </m:sup>
                            </m:sSup>
                          </m:num>
                          <m:den>
                            <m:r>
                              <a:rPr lang="en-US" altLang="ko-KR" sz="2000" i="1" kern="100">
                                <a:solidFill>
                                  <a:schemeClr val="bg1">
                                    <a:lumMod val="95000"/>
                                  </a:schemeClr>
                                </a:solidFill>
                                <a:latin typeface="Cambria Math" panose="02040503050406030204" pitchFamily="18" charset="0"/>
                                <a:cs typeface="Times New Roman" panose="02020603050405020304" pitchFamily="18" charset="0"/>
                              </a:rPr>
                              <m:t>8</m:t>
                            </m:r>
                            <m:r>
                              <a:rPr lang="en-US" altLang="ko-KR" sz="2000" i="1" kern="100">
                                <a:solidFill>
                                  <a:schemeClr val="bg1">
                                    <a:lumMod val="95000"/>
                                  </a:schemeClr>
                                </a:solidFill>
                                <a:latin typeface="Cambria Math" panose="02040503050406030204" pitchFamily="18" charset="0"/>
                                <a:cs typeface="Times New Roman" panose="02020603050405020304" pitchFamily="18" charset="0"/>
                              </a:rPr>
                              <m:t>𝜋</m:t>
                            </m:r>
                          </m:den>
                        </m:f>
                        <m:r>
                          <a:rPr lang="en-US" altLang="ko-KR" sz="2000" i="1" kern="100">
                            <a:solidFill>
                              <a:schemeClr val="bg1">
                                <a:lumMod val="95000"/>
                              </a:schemeClr>
                            </a:solidFill>
                            <a:latin typeface="Cambria Math" panose="02040503050406030204" pitchFamily="18" charset="0"/>
                            <a:cs typeface="Times New Roman" panose="02020603050405020304" pitchFamily="18" charset="0"/>
                          </a:rPr>
                          <m:t>×</m:t>
                        </m:r>
                        <m:r>
                          <a:rPr lang="en-US" altLang="ko-KR" sz="2000"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t>4</m:t>
                        </m:r>
                        <m:r>
                          <a:rPr lang="en-US" altLang="ko-KR" sz="2000" i="1" kern="100">
                            <a:solidFill>
                              <a:schemeClr val="bg1">
                                <a:lumMod val="95000"/>
                              </a:schemeClr>
                            </a:solidFill>
                            <a:latin typeface="Cambria Math" panose="02040503050406030204" pitchFamily="18" charset="0"/>
                            <a:cs typeface="Times New Roman" panose="02020603050405020304" pitchFamily="18" charset="0"/>
                          </a:rPr>
                          <m:t>𝜋</m:t>
                        </m:r>
                        <m:sSup>
                          <m:sSupPr>
                            <m:ctrlPr>
                              <a:rPr lang="ko-KR" altLang="ko-KR" sz="2000"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ko-KR" sz="2000" i="1" kern="100">
                                <a:solidFill>
                                  <a:schemeClr val="bg1">
                                    <a:lumMod val="95000"/>
                                  </a:schemeClr>
                                </a:solidFill>
                                <a:latin typeface="Cambria Math" panose="02040503050406030204" pitchFamily="18" charset="0"/>
                                <a:cs typeface="Times New Roman" panose="02020603050405020304" pitchFamily="18" charset="0"/>
                              </a:rPr>
                              <m:t>𝑟</m:t>
                            </m:r>
                          </m:e>
                          <m:sup>
                            <m:r>
                              <a:rPr lang="en-US" altLang="ko-KR" sz="2000" i="1" kern="100">
                                <a:solidFill>
                                  <a:schemeClr val="bg1">
                                    <a:lumMod val="95000"/>
                                  </a:schemeClr>
                                </a:solidFill>
                                <a:latin typeface="Cambria Math" panose="02040503050406030204" pitchFamily="18" charset="0"/>
                                <a:cs typeface="Times New Roman" panose="02020603050405020304" pitchFamily="18" charset="0"/>
                              </a:rPr>
                              <m:t>2</m:t>
                            </m:r>
                          </m:sup>
                        </m:sSup>
                        <m:r>
                          <a:rPr lang="en-US" altLang="ko-KR" sz="2000" i="1" kern="100">
                            <a:solidFill>
                              <a:schemeClr val="bg1">
                                <a:lumMod val="95000"/>
                              </a:schemeClr>
                            </a:solidFill>
                            <a:latin typeface="Cambria Math" panose="02040503050406030204" pitchFamily="18" charset="0"/>
                            <a:cs typeface="Times New Roman" panose="02020603050405020304" pitchFamily="18" charset="0"/>
                          </a:rPr>
                          <m:t>𝑑𝑟</m:t>
                        </m:r>
                      </m:e>
                    </m:nary>
                  </m:oMath>
                </a14:m>
                <a:r>
                  <a:rPr lang="en-US" altLang="ko-KR" sz="2000" dirty="0">
                    <a:solidFill>
                      <a:schemeClr val="bg1">
                        <a:lumMod val="95000"/>
                      </a:schemeClr>
                    </a:solidFill>
                  </a:rPr>
                  <a:t> gives </a:t>
                </a:r>
                <a14:m>
                  <m:oMath xmlns:m="http://schemas.openxmlformats.org/officeDocument/2006/math">
                    <m:sSub>
                      <m:sSubPr>
                        <m:ctrlPr>
                          <a:rPr lang="en-US" altLang="ko-KR" sz="2000" b="0" i="1" smtClean="0">
                            <a:solidFill>
                              <a:srgbClr val="FFFF00"/>
                            </a:solidFill>
                            <a:latin typeface="Cambria Math" panose="02040503050406030204" pitchFamily="18" charset="0"/>
                          </a:rPr>
                        </m:ctrlPr>
                      </m:sSubPr>
                      <m:e>
                        <m:r>
                          <a:rPr lang="en-US" altLang="ko-KR" sz="2000" b="0" i="1" smtClean="0">
                            <a:solidFill>
                              <a:srgbClr val="FFFF00"/>
                            </a:solidFill>
                            <a:latin typeface="Cambria Math" panose="02040503050406030204" pitchFamily="18" charset="0"/>
                          </a:rPr>
                          <m:t>𝐵</m:t>
                        </m:r>
                      </m:e>
                      <m:sub>
                        <m:r>
                          <a:rPr lang="en-US" altLang="ko-KR" sz="2000" b="0" i="1" smtClean="0">
                            <a:solidFill>
                              <a:srgbClr val="FFFF00"/>
                            </a:solidFill>
                            <a:latin typeface="Cambria Math" panose="02040503050406030204" pitchFamily="18" charset="0"/>
                          </a:rPr>
                          <m:t>0</m:t>
                        </m:r>
                      </m:sub>
                    </m:sSub>
                    <m:d>
                      <m:dPr>
                        <m:ctrlPr>
                          <a:rPr lang="en-US" altLang="ko-KR" sz="2000" b="0" i="1" smtClean="0">
                            <a:solidFill>
                              <a:srgbClr val="FFFF00"/>
                            </a:solidFill>
                            <a:latin typeface="Cambria Math" panose="02040503050406030204" pitchFamily="18" charset="0"/>
                          </a:rPr>
                        </m:ctrlPr>
                      </m:dPr>
                      <m:e>
                        <m:r>
                          <a:rPr lang="en-US" altLang="ko-KR" sz="2000" b="0" i="1" smtClean="0">
                            <a:solidFill>
                              <a:srgbClr val="FFFF00"/>
                            </a:solidFill>
                            <a:latin typeface="Cambria Math" panose="02040503050406030204" pitchFamily="18" charset="0"/>
                          </a:rPr>
                          <m:t>𝑡</m:t>
                        </m:r>
                      </m:e>
                    </m:d>
                  </m:oMath>
                </a14:m>
                <a:endParaRPr lang="en-US" altLang="ko-KR" sz="2000" dirty="0">
                  <a:solidFill>
                    <a:schemeClr val="bg1">
                      <a:lumMod val="95000"/>
                    </a:schemeClr>
                  </a:solidFill>
                </a:endParaRPr>
              </a:p>
              <a:p>
                <a:pPr>
                  <a:lnSpc>
                    <a:spcPts val="4000"/>
                  </a:lnSpc>
                </a:pPr>
                <a:r>
                  <a:rPr lang="en-US" altLang="ko-KR" sz="2000" dirty="0">
                    <a:solidFill>
                      <a:schemeClr val="bg1">
                        <a:lumMod val="95000"/>
                      </a:schemeClr>
                    </a:solidFill>
                  </a:rPr>
                  <a:t>    - Assuming </a:t>
                </a:r>
                <a14:m>
                  <m:oMath xmlns:m="http://schemas.openxmlformats.org/officeDocument/2006/math">
                    <m:sSub>
                      <m:sSubPr>
                        <m:ctrlPr>
                          <a:rPr lang="en-US" altLang="ko-KR" sz="2000" i="1">
                            <a:solidFill>
                              <a:schemeClr val="bg1">
                                <a:lumMod val="95000"/>
                              </a:schemeClr>
                            </a:solidFill>
                            <a:latin typeface="Cambria Math" panose="02040503050406030204" pitchFamily="18" charset="0"/>
                          </a:rPr>
                        </m:ctrlPr>
                      </m:sSubPr>
                      <m:e>
                        <m:r>
                          <a:rPr lang="en-US" altLang="ko-KR" sz="2000" i="1">
                            <a:solidFill>
                              <a:schemeClr val="bg1">
                                <a:lumMod val="95000"/>
                              </a:schemeClr>
                            </a:solidFill>
                            <a:latin typeface="Cambria Math" panose="02040503050406030204" pitchFamily="18" charset="0"/>
                          </a:rPr>
                          <m:t>𝑉</m:t>
                        </m:r>
                      </m:e>
                      <m:sub>
                        <m:r>
                          <a:rPr lang="en-US" altLang="ko-KR" sz="2000" i="1">
                            <a:solidFill>
                              <a:schemeClr val="bg1">
                                <a:lumMod val="95000"/>
                              </a:schemeClr>
                            </a:solidFill>
                            <a:latin typeface="Cambria Math" panose="02040503050406030204" pitchFamily="18" charset="0"/>
                          </a:rPr>
                          <m:t>𝑓𝑙𝑜𝑤</m:t>
                        </m:r>
                      </m:sub>
                    </m:sSub>
                    <m:d>
                      <m:dPr>
                        <m:ctrlPr>
                          <a:rPr lang="en-US" altLang="ko-KR" sz="2000" i="1">
                            <a:solidFill>
                              <a:schemeClr val="bg1">
                                <a:lumMod val="95000"/>
                              </a:schemeClr>
                            </a:solidFill>
                            <a:latin typeface="Cambria Math" panose="02040503050406030204" pitchFamily="18" charset="0"/>
                          </a:rPr>
                        </m:ctrlPr>
                      </m:dPr>
                      <m:e>
                        <m:sSub>
                          <m:sSubPr>
                            <m:ctrlPr>
                              <a:rPr lang="en-US" altLang="ko-KR" sz="2000" i="1">
                                <a:solidFill>
                                  <a:schemeClr val="bg1">
                                    <a:lumMod val="95000"/>
                                  </a:schemeClr>
                                </a:solidFill>
                                <a:latin typeface="Cambria Math" panose="02040503050406030204" pitchFamily="18" charset="0"/>
                              </a:rPr>
                            </m:ctrlPr>
                          </m:sSubPr>
                          <m:e>
                            <m:r>
                              <a:rPr lang="en-US" altLang="ko-KR" sz="2000" i="1">
                                <a:solidFill>
                                  <a:schemeClr val="bg1">
                                    <a:lumMod val="95000"/>
                                  </a:schemeClr>
                                </a:solidFill>
                                <a:latin typeface="Cambria Math" panose="02040503050406030204" pitchFamily="18" charset="0"/>
                              </a:rPr>
                              <m:t>𝑅</m:t>
                            </m:r>
                          </m:e>
                          <m:sub>
                            <m:r>
                              <a:rPr lang="en-US" altLang="ko-KR" sz="2000" b="0" i="1" smtClean="0">
                                <a:solidFill>
                                  <a:schemeClr val="bg1">
                                    <a:lumMod val="95000"/>
                                  </a:schemeClr>
                                </a:solidFill>
                                <a:latin typeface="Cambria Math" panose="02040503050406030204" pitchFamily="18" charset="0"/>
                              </a:rPr>
                              <m:t>𝑃𝑊𝑁</m:t>
                            </m:r>
                          </m:sub>
                        </m:sSub>
                        <m:r>
                          <a:rPr lang="en-US" altLang="ko-KR" sz="2000" i="1">
                            <a:solidFill>
                              <a:schemeClr val="bg1">
                                <a:lumMod val="95000"/>
                              </a:schemeClr>
                            </a:solidFill>
                            <a:latin typeface="Cambria Math" panose="02040503050406030204" pitchFamily="18" charset="0"/>
                          </a:rPr>
                          <m:t>,</m:t>
                        </m:r>
                        <m:r>
                          <a:rPr lang="en-US" altLang="ko-KR" sz="2000" i="1">
                            <a:solidFill>
                              <a:schemeClr val="bg1">
                                <a:lumMod val="95000"/>
                              </a:schemeClr>
                            </a:solidFill>
                            <a:latin typeface="Cambria Math" panose="02040503050406030204" pitchFamily="18" charset="0"/>
                          </a:rPr>
                          <m:t>𝑡</m:t>
                        </m:r>
                      </m:e>
                    </m:d>
                    <m:r>
                      <a:rPr lang="en-US" altLang="ko-KR" sz="2000" i="1">
                        <a:solidFill>
                          <a:schemeClr val="bg1">
                            <a:lumMod val="95000"/>
                          </a:schemeClr>
                        </a:solidFill>
                        <a:latin typeface="Cambria Math" panose="02040503050406030204" pitchFamily="18" charset="0"/>
                      </a:rPr>
                      <m:t>=1000 </m:t>
                    </m:r>
                    <m:r>
                      <a:rPr lang="en-US" altLang="ko-KR" sz="2000" i="1">
                        <a:solidFill>
                          <a:schemeClr val="bg1">
                            <a:lumMod val="95000"/>
                          </a:schemeClr>
                        </a:solidFill>
                        <a:latin typeface="Cambria Math" panose="02040503050406030204" pitchFamily="18" charset="0"/>
                      </a:rPr>
                      <m:t>𝑘𝑚</m:t>
                    </m:r>
                    <m:r>
                      <a:rPr lang="en-US" altLang="ko-KR" sz="2000" i="1">
                        <a:solidFill>
                          <a:schemeClr val="bg1">
                            <a:lumMod val="95000"/>
                          </a:schemeClr>
                        </a:solidFill>
                        <a:latin typeface="Cambria Math" panose="02040503050406030204" pitchFamily="18" charset="0"/>
                      </a:rPr>
                      <m:t>/</m:t>
                    </m:r>
                    <m:r>
                      <a:rPr lang="en-US" altLang="ko-KR" sz="2000" i="1">
                        <a:solidFill>
                          <a:schemeClr val="bg1">
                            <a:lumMod val="95000"/>
                          </a:schemeClr>
                        </a:solidFill>
                        <a:latin typeface="Cambria Math" panose="02040503050406030204" pitchFamily="18" charset="0"/>
                      </a:rPr>
                      <m:t>𝑠</m:t>
                    </m:r>
                  </m:oMath>
                </a14:m>
                <a:r>
                  <a:rPr lang="en-US" altLang="ko-KR" sz="2000" dirty="0">
                    <a:solidFill>
                      <a:schemeClr val="bg1">
                        <a:lumMod val="95000"/>
                      </a:schemeClr>
                    </a:solidFill>
                  </a:rPr>
                  <a:t>, we estimate </a:t>
                </a:r>
                <a14:m>
                  <m:oMath xmlns:m="http://schemas.openxmlformats.org/officeDocument/2006/math">
                    <m:sSub>
                      <m:sSubPr>
                        <m:ctrlPr>
                          <a:rPr lang="en-US" altLang="ko-KR" sz="2000" b="0" i="1" smtClean="0">
                            <a:solidFill>
                              <a:srgbClr val="FFFF00"/>
                            </a:solidFill>
                            <a:latin typeface="Cambria Math" panose="02040503050406030204" pitchFamily="18" charset="0"/>
                          </a:rPr>
                        </m:ctrlPr>
                      </m:sSubPr>
                      <m:e>
                        <m:r>
                          <a:rPr lang="en-US" altLang="ko-KR" sz="2000" b="0" i="1" smtClean="0">
                            <a:solidFill>
                              <a:srgbClr val="FFFF00"/>
                            </a:solidFill>
                            <a:latin typeface="Cambria Math" panose="02040503050406030204" pitchFamily="18" charset="0"/>
                          </a:rPr>
                          <m:t>𝑉</m:t>
                        </m:r>
                      </m:e>
                      <m:sub>
                        <m:r>
                          <a:rPr lang="en-US" altLang="ko-KR" sz="2000" b="0" i="1" smtClean="0">
                            <a:solidFill>
                              <a:srgbClr val="FFFF00"/>
                            </a:solidFill>
                            <a:latin typeface="Cambria Math" panose="02040503050406030204" pitchFamily="18" charset="0"/>
                          </a:rPr>
                          <m:t>0</m:t>
                        </m:r>
                      </m:sub>
                    </m:sSub>
                    <m:d>
                      <m:dPr>
                        <m:ctrlPr>
                          <a:rPr lang="en-US" altLang="ko-KR" sz="2000" b="0" i="1" smtClean="0">
                            <a:solidFill>
                              <a:srgbClr val="FFFF00"/>
                            </a:solidFill>
                            <a:latin typeface="Cambria Math" panose="02040503050406030204" pitchFamily="18" charset="0"/>
                          </a:rPr>
                        </m:ctrlPr>
                      </m:dPr>
                      <m:e>
                        <m:r>
                          <a:rPr lang="en-US" altLang="ko-KR" sz="2000" b="0" i="1" smtClean="0">
                            <a:solidFill>
                              <a:srgbClr val="FFFF00"/>
                            </a:solidFill>
                            <a:latin typeface="Cambria Math" panose="02040503050406030204" pitchFamily="18" charset="0"/>
                          </a:rPr>
                          <m:t>𝑡</m:t>
                        </m:r>
                      </m:e>
                    </m:d>
                  </m:oMath>
                </a14:m>
                <a:endParaRPr lang="en-US" altLang="ko-KR" sz="2000" dirty="0">
                  <a:solidFill>
                    <a:schemeClr val="bg1">
                      <a:lumMod val="95000"/>
                    </a:schemeClr>
                  </a:solidFill>
                </a:endParaRPr>
              </a:p>
            </p:txBody>
          </p:sp>
        </mc:Choice>
        <mc:Fallback xmlns="">
          <p:sp>
            <p:nvSpPr>
              <p:cNvPr id="12" name="TextBox 11">
                <a:extLst>
                  <a:ext uri="{FF2B5EF4-FFF2-40B4-BE49-F238E27FC236}">
                    <a16:creationId xmlns:a16="http://schemas.microsoft.com/office/drawing/2014/main" id="{24F1E768-D5DF-F80E-EFAF-02C720BE011B}"/>
                  </a:ext>
                </a:extLst>
              </p:cNvPr>
              <p:cNvSpPr txBox="1">
                <a:spLocks noRot="1" noChangeAspect="1" noMove="1" noResize="1" noEditPoints="1" noAdjustHandles="1" noChangeArrowheads="1" noChangeShapeType="1" noTextEdit="1"/>
              </p:cNvSpPr>
              <p:nvPr/>
            </p:nvSpPr>
            <p:spPr>
              <a:xfrm>
                <a:off x="273941" y="3480177"/>
                <a:ext cx="11756841" cy="2657138"/>
              </a:xfrm>
              <a:prstGeom prst="rect">
                <a:avLst/>
              </a:prstGeom>
              <a:blipFill>
                <a:blip r:embed="rId7"/>
                <a:stretch>
                  <a:fillRect l="-431" b="-11905"/>
                </a:stretch>
              </a:blipFill>
            </p:spPr>
            <p:txBody>
              <a:bodyPr/>
              <a:lstStyle/>
              <a:p>
                <a:r>
                  <a:rPr lang="en-KR">
                    <a:noFill/>
                  </a:rPr>
                  <a:t> </a:t>
                </a:r>
              </a:p>
            </p:txBody>
          </p:sp>
        </mc:Fallback>
      </mc:AlternateContent>
      <p:grpSp>
        <p:nvGrpSpPr>
          <p:cNvPr id="52" name="그룹 51">
            <a:extLst>
              <a:ext uri="{FF2B5EF4-FFF2-40B4-BE49-F238E27FC236}">
                <a16:creationId xmlns:a16="http://schemas.microsoft.com/office/drawing/2014/main" id="{D76DC99D-D21A-AD94-36E7-4870F62ED644}"/>
              </a:ext>
            </a:extLst>
          </p:cNvPr>
          <p:cNvGrpSpPr/>
          <p:nvPr/>
        </p:nvGrpSpPr>
        <p:grpSpPr>
          <a:xfrm>
            <a:off x="3155578" y="678054"/>
            <a:ext cx="2905435" cy="2430000"/>
            <a:chOff x="3155578" y="678054"/>
            <a:chExt cx="2905435" cy="2430000"/>
          </a:xfrm>
        </p:grpSpPr>
        <p:pic>
          <p:nvPicPr>
            <p:cNvPr id="42" name="그림 41" descr="텍스트, 라인, 스크린샷, 그래프이(가) 표시된 사진&#10;&#10;AI 생성 콘텐츠는 정확하지 않을 수 있습니다.">
              <a:extLst>
                <a:ext uri="{FF2B5EF4-FFF2-40B4-BE49-F238E27FC236}">
                  <a16:creationId xmlns:a16="http://schemas.microsoft.com/office/drawing/2014/main" id="{F2136083-D207-F452-D4AF-D36A34ADE27F}"/>
                </a:ext>
              </a:extLst>
            </p:cNvPr>
            <p:cNvPicPr>
              <a:picLocks noChangeAspect="1"/>
            </p:cNvPicPr>
            <p:nvPr/>
          </p:nvPicPr>
          <p:blipFill>
            <a:blip r:embed="rId8"/>
            <a:stretch>
              <a:fillRect/>
            </a:stretch>
          </p:blipFill>
          <p:spPr>
            <a:xfrm>
              <a:off x="3155578" y="678054"/>
              <a:ext cx="2905435" cy="2430000"/>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7722F01-7D5E-806B-BAA8-E3D8B43C2A29}"/>
                    </a:ext>
                  </a:extLst>
                </p:cNvPr>
                <p:cNvSpPr txBox="1"/>
                <p:nvPr/>
              </p:nvSpPr>
              <p:spPr>
                <a:xfrm rot="1309870">
                  <a:off x="3973775" y="1259937"/>
                  <a:ext cx="1237325"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ko-KR" sz="1000" b="0" i="1" smtClean="0">
                                <a:solidFill>
                                  <a:srgbClr val="FF0000"/>
                                </a:solidFill>
                                <a:latin typeface="Cambria Math" panose="02040503050406030204" pitchFamily="18" charset="0"/>
                              </a:rPr>
                            </m:ctrlPr>
                          </m:sSubPr>
                          <m:e>
                            <m:r>
                              <a:rPr lang="en-US" altLang="ko-KR" sz="1000" b="0" i="1" smtClean="0">
                                <a:solidFill>
                                  <a:srgbClr val="FF0000"/>
                                </a:solidFill>
                                <a:latin typeface="Cambria Math" panose="02040503050406030204" pitchFamily="18" charset="0"/>
                              </a:rPr>
                              <m:t>𝛼</m:t>
                            </m:r>
                          </m:e>
                          <m:sub>
                            <m:r>
                              <a:rPr lang="en-US" altLang="ko-KR" sz="1000" b="0" i="1" smtClean="0">
                                <a:solidFill>
                                  <a:srgbClr val="FF0000"/>
                                </a:solidFill>
                                <a:latin typeface="Cambria Math" panose="02040503050406030204" pitchFamily="18" charset="0"/>
                              </a:rPr>
                              <m:t>𝑉</m:t>
                            </m:r>
                          </m:sub>
                        </m:sSub>
                        <m:d>
                          <m:dPr>
                            <m:ctrlPr>
                              <a:rPr lang="en-US" altLang="ko-KR" sz="1000" b="0" i="1" smtClean="0">
                                <a:solidFill>
                                  <a:srgbClr val="FF0000"/>
                                </a:solidFill>
                                <a:latin typeface="Cambria Math" panose="02040503050406030204" pitchFamily="18" charset="0"/>
                              </a:rPr>
                            </m:ctrlPr>
                          </m:dPr>
                          <m:e>
                            <m:r>
                              <a:rPr lang="en-US" altLang="ko-KR" sz="1000" b="0" i="1" smtClean="0">
                                <a:solidFill>
                                  <a:srgbClr val="FF0000"/>
                                </a:solidFill>
                                <a:latin typeface="Cambria Math" panose="02040503050406030204" pitchFamily="18" charset="0"/>
                              </a:rPr>
                              <m:t>𝑡</m:t>
                            </m:r>
                          </m:e>
                        </m:d>
                        <m:r>
                          <a:rPr lang="en-US" altLang="ko-KR" sz="1000" b="0" i="1" smtClean="0">
                            <a:solidFill>
                              <a:srgbClr val="FF0000"/>
                            </a:solidFill>
                            <a:latin typeface="Cambria Math" panose="02040503050406030204" pitchFamily="18" charset="0"/>
                          </a:rPr>
                          <m:t>=1−</m:t>
                        </m:r>
                        <m:sSub>
                          <m:sSubPr>
                            <m:ctrlPr>
                              <a:rPr lang="en-US" altLang="ko-KR" sz="1000" b="0" i="1" smtClean="0">
                                <a:solidFill>
                                  <a:srgbClr val="FF0000"/>
                                </a:solidFill>
                                <a:latin typeface="Cambria Math" panose="02040503050406030204" pitchFamily="18" charset="0"/>
                              </a:rPr>
                            </m:ctrlPr>
                          </m:sSubPr>
                          <m:e>
                            <m:r>
                              <a:rPr lang="en-US" altLang="ko-KR" sz="1000" b="0" i="1" smtClean="0">
                                <a:solidFill>
                                  <a:srgbClr val="FF0000"/>
                                </a:solidFill>
                                <a:latin typeface="Cambria Math" panose="02040503050406030204" pitchFamily="18" charset="0"/>
                              </a:rPr>
                              <m:t>𝛼</m:t>
                            </m:r>
                          </m:e>
                          <m:sub>
                            <m:r>
                              <a:rPr lang="en-US" altLang="ko-KR" sz="1000" b="0" i="1" smtClean="0">
                                <a:solidFill>
                                  <a:srgbClr val="FF0000"/>
                                </a:solidFill>
                                <a:latin typeface="Cambria Math" panose="02040503050406030204" pitchFamily="18" charset="0"/>
                              </a:rPr>
                              <m:t>𝐵</m:t>
                            </m:r>
                          </m:sub>
                        </m:sSub>
                        <m:d>
                          <m:dPr>
                            <m:ctrlPr>
                              <a:rPr lang="en-US" altLang="ko-KR" sz="1000" b="0" i="1" smtClean="0">
                                <a:solidFill>
                                  <a:srgbClr val="FF0000"/>
                                </a:solidFill>
                                <a:latin typeface="Cambria Math" panose="02040503050406030204" pitchFamily="18" charset="0"/>
                              </a:rPr>
                            </m:ctrlPr>
                          </m:dPr>
                          <m:e>
                            <m:r>
                              <a:rPr lang="en-US" altLang="ko-KR" sz="1000" b="0" i="1" smtClean="0">
                                <a:solidFill>
                                  <a:srgbClr val="FF0000"/>
                                </a:solidFill>
                                <a:latin typeface="Cambria Math" panose="02040503050406030204" pitchFamily="18" charset="0"/>
                              </a:rPr>
                              <m:t>𝑡</m:t>
                            </m:r>
                          </m:e>
                        </m:d>
                      </m:oMath>
                    </m:oMathPara>
                  </a14:m>
                  <a:endParaRPr lang="ko-KR" altLang="en-US" sz="1000" dirty="0">
                    <a:solidFill>
                      <a:srgbClr val="FF0000"/>
                    </a:solidFill>
                  </a:endParaRPr>
                </a:p>
              </p:txBody>
            </p:sp>
          </mc:Choice>
          <mc:Fallback xmlns="">
            <p:sp>
              <p:nvSpPr>
                <p:cNvPr id="24" name="TextBox 23">
                  <a:extLst>
                    <a:ext uri="{FF2B5EF4-FFF2-40B4-BE49-F238E27FC236}">
                      <a16:creationId xmlns:a16="http://schemas.microsoft.com/office/drawing/2014/main" id="{27722F01-7D5E-806B-BAA8-E3D8B43C2A29}"/>
                    </a:ext>
                  </a:extLst>
                </p:cNvPr>
                <p:cNvSpPr txBox="1">
                  <a:spLocks noRot="1" noChangeAspect="1" noMove="1" noResize="1" noEditPoints="1" noAdjustHandles="1" noChangeArrowheads="1" noChangeShapeType="1" noTextEdit="1"/>
                </p:cNvSpPr>
                <p:nvPr/>
              </p:nvSpPr>
              <p:spPr>
                <a:xfrm rot="1309870">
                  <a:off x="3973775" y="1259937"/>
                  <a:ext cx="1237325" cy="246221"/>
                </a:xfrm>
                <a:prstGeom prst="rect">
                  <a:avLst/>
                </a:prstGeom>
                <a:blipFill>
                  <a:blip r:embed="rId9"/>
                  <a:stretch>
                    <a:fillRect/>
                  </a:stretch>
                </a:blipFill>
              </p:spPr>
              <p:txBody>
                <a:bodyPr/>
                <a:lstStyle/>
                <a:p>
                  <a:r>
                    <a:rPr lang="en-KR">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540AC5E9-18A1-B32E-2422-73ABC3636209}"/>
                    </a:ext>
                  </a:extLst>
                </p:cNvPr>
                <p:cNvSpPr txBox="1"/>
                <p:nvPr/>
              </p:nvSpPr>
              <p:spPr>
                <a:xfrm rot="20313413">
                  <a:off x="3918683" y="1840518"/>
                  <a:ext cx="522168"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ko-KR" sz="1200" b="0" i="1" smtClean="0">
                                <a:solidFill>
                                  <a:srgbClr val="0000FF"/>
                                </a:solidFill>
                                <a:latin typeface="Cambria Math" panose="02040503050406030204" pitchFamily="18" charset="0"/>
                              </a:rPr>
                            </m:ctrlPr>
                          </m:sSubPr>
                          <m:e>
                            <m:r>
                              <a:rPr lang="en-US" altLang="ko-KR" sz="1200" b="0" i="1" smtClean="0">
                                <a:solidFill>
                                  <a:srgbClr val="0000FF"/>
                                </a:solidFill>
                                <a:latin typeface="Cambria Math" panose="02040503050406030204" pitchFamily="18" charset="0"/>
                              </a:rPr>
                              <m:t>𝛼</m:t>
                            </m:r>
                          </m:e>
                          <m:sub>
                            <m:r>
                              <a:rPr lang="en-US" altLang="ko-KR" sz="1200" b="0" i="1" smtClean="0">
                                <a:solidFill>
                                  <a:srgbClr val="0000FF"/>
                                </a:solidFill>
                                <a:latin typeface="Cambria Math" panose="02040503050406030204" pitchFamily="18" charset="0"/>
                              </a:rPr>
                              <m:t>𝐵</m:t>
                            </m:r>
                          </m:sub>
                        </m:sSub>
                        <m:r>
                          <a:rPr lang="en-US" altLang="ko-KR" sz="1200" b="0" i="1" smtClean="0">
                            <a:solidFill>
                              <a:srgbClr val="0000FF"/>
                            </a:solidFill>
                            <a:latin typeface="Cambria Math" panose="02040503050406030204" pitchFamily="18" charset="0"/>
                          </a:rPr>
                          <m:t>(</m:t>
                        </m:r>
                        <m:r>
                          <a:rPr lang="en-US" altLang="ko-KR" sz="1200" b="0" i="1" smtClean="0">
                            <a:solidFill>
                              <a:srgbClr val="0000FF"/>
                            </a:solidFill>
                            <a:latin typeface="Cambria Math" panose="02040503050406030204" pitchFamily="18" charset="0"/>
                          </a:rPr>
                          <m:t>𝑡</m:t>
                        </m:r>
                        <m:r>
                          <a:rPr lang="en-US" altLang="ko-KR" sz="1200" b="0" i="1" smtClean="0">
                            <a:solidFill>
                              <a:srgbClr val="0000FF"/>
                            </a:solidFill>
                            <a:latin typeface="Cambria Math" panose="02040503050406030204" pitchFamily="18" charset="0"/>
                          </a:rPr>
                          <m:t>)</m:t>
                        </m:r>
                      </m:oMath>
                    </m:oMathPara>
                  </a14:m>
                  <a:endParaRPr lang="ko-KR" altLang="en-US" sz="1200" dirty="0">
                    <a:solidFill>
                      <a:srgbClr val="0000FF"/>
                    </a:solidFill>
                  </a:endParaRPr>
                </a:p>
              </p:txBody>
            </p:sp>
          </mc:Choice>
          <mc:Fallback xmlns="">
            <p:sp>
              <p:nvSpPr>
                <p:cNvPr id="22" name="TextBox 21">
                  <a:extLst>
                    <a:ext uri="{FF2B5EF4-FFF2-40B4-BE49-F238E27FC236}">
                      <a16:creationId xmlns:a16="http://schemas.microsoft.com/office/drawing/2014/main" id="{540AC5E9-18A1-B32E-2422-73ABC3636209}"/>
                    </a:ext>
                  </a:extLst>
                </p:cNvPr>
                <p:cNvSpPr txBox="1">
                  <a:spLocks noRot="1" noChangeAspect="1" noMove="1" noResize="1" noEditPoints="1" noAdjustHandles="1" noChangeArrowheads="1" noChangeShapeType="1" noTextEdit="1"/>
                </p:cNvSpPr>
                <p:nvPr/>
              </p:nvSpPr>
              <p:spPr>
                <a:xfrm rot="20313413">
                  <a:off x="3918683" y="1840518"/>
                  <a:ext cx="522168" cy="276999"/>
                </a:xfrm>
                <a:prstGeom prst="rect">
                  <a:avLst/>
                </a:prstGeom>
                <a:blipFill>
                  <a:blip r:embed="rId10"/>
                  <a:stretch>
                    <a:fillRect r="-2083"/>
                  </a:stretch>
                </a:blipFill>
              </p:spPr>
              <p:txBody>
                <a:bodyPr/>
                <a:lstStyle/>
                <a:p>
                  <a:r>
                    <a:rPr lang="en-KR">
                      <a:noFill/>
                    </a:rPr>
                    <a:t> </a:t>
                  </a:r>
                </a:p>
              </p:txBody>
            </p:sp>
          </mc:Fallback>
        </mc:AlternateContent>
      </p:gr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A040DC9-7A36-1125-4349-3A36B9DDDB10}"/>
                  </a:ext>
                </a:extLst>
              </p:cNvPr>
              <p:cNvSpPr txBox="1"/>
              <p:nvPr/>
            </p:nvSpPr>
            <p:spPr>
              <a:xfrm>
                <a:off x="9116197" y="4839507"/>
                <a:ext cx="2777181" cy="1123641"/>
              </a:xfrm>
              <a:prstGeom prst="rect">
                <a:avLst/>
              </a:prstGeom>
              <a:noFill/>
              <a:ln>
                <a:solidFill>
                  <a:srgbClr val="FFFF00"/>
                </a:solidFill>
              </a:ln>
            </p:spPr>
            <p:txBody>
              <a:bodyPr wrap="square">
                <a:spAutoFit/>
              </a:bodyPr>
              <a:lstStyle/>
              <a:p>
                <a14:m>
                  <m:oMath xmlns:m="http://schemas.openxmlformats.org/officeDocument/2006/math">
                    <m:r>
                      <a:rPr lang="en-US" altLang="ko-KR" sz="1800" b="1" i="1" smtClean="0">
                        <a:solidFill>
                          <a:schemeClr val="bg1">
                            <a:lumMod val="95000"/>
                          </a:schemeClr>
                        </a:solidFill>
                        <a:latin typeface="Cambria Math" panose="02040503050406030204" pitchFamily="18" charset="0"/>
                      </a:rPr>
                      <m:t>𝑩</m:t>
                    </m:r>
                    <m:d>
                      <m:dPr>
                        <m:ctrlPr>
                          <a:rPr lang="en-US" altLang="ko-KR" sz="1800" b="1" i="1" smtClean="0">
                            <a:solidFill>
                              <a:schemeClr val="bg1">
                                <a:lumMod val="95000"/>
                              </a:schemeClr>
                            </a:solidFill>
                            <a:latin typeface="Cambria Math" panose="02040503050406030204" pitchFamily="18" charset="0"/>
                          </a:rPr>
                        </m:ctrlPr>
                      </m:dPr>
                      <m:e>
                        <m:r>
                          <a:rPr lang="en-US" altLang="ko-KR" sz="1800" b="1" i="1" smtClean="0">
                            <a:solidFill>
                              <a:schemeClr val="bg1">
                                <a:lumMod val="95000"/>
                              </a:schemeClr>
                            </a:solidFill>
                            <a:latin typeface="Cambria Math" panose="02040503050406030204" pitchFamily="18" charset="0"/>
                          </a:rPr>
                          <m:t>𝒓</m:t>
                        </m:r>
                        <m:r>
                          <a:rPr lang="en-US" altLang="ko-KR" sz="1800" b="1" i="1" smtClean="0">
                            <a:solidFill>
                              <a:schemeClr val="bg1">
                                <a:lumMod val="95000"/>
                              </a:schemeClr>
                            </a:solidFill>
                            <a:latin typeface="Cambria Math" panose="02040503050406030204" pitchFamily="18" charset="0"/>
                          </a:rPr>
                          <m:t>,</m:t>
                        </m:r>
                        <m:r>
                          <a:rPr lang="en-US" altLang="ko-KR" sz="1800" b="1" i="1" smtClean="0">
                            <a:solidFill>
                              <a:schemeClr val="bg1">
                                <a:lumMod val="95000"/>
                              </a:schemeClr>
                            </a:solidFill>
                            <a:latin typeface="Cambria Math" panose="02040503050406030204" pitchFamily="18" charset="0"/>
                          </a:rPr>
                          <m:t>𝒕</m:t>
                        </m:r>
                      </m:e>
                    </m:d>
                    <m:r>
                      <a:rPr lang="en-US" altLang="ko-KR" sz="1800" b="1" i="1" smtClean="0">
                        <a:solidFill>
                          <a:schemeClr val="bg1">
                            <a:lumMod val="95000"/>
                          </a:schemeClr>
                        </a:solidFill>
                        <a:latin typeface="Cambria Math" panose="02040503050406030204" pitchFamily="18" charset="0"/>
                      </a:rPr>
                      <m:t>=</m:t>
                    </m:r>
                    <m:sSub>
                      <m:sSubPr>
                        <m:ctrlPr>
                          <a:rPr lang="ko-KR" altLang="ko-KR" sz="1800" b="1" i="1" kern="100"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sz="1800" b="1" i="1" kern="100">
                            <a:solidFill>
                              <a:srgbClr val="FFFF00"/>
                            </a:solidFill>
                            <a:latin typeface="Cambria Math" panose="02040503050406030204" pitchFamily="18" charset="0"/>
                            <a:cs typeface="Times New Roman" panose="02020603050405020304" pitchFamily="18" charset="0"/>
                          </a:rPr>
                          <m:t>𝑩</m:t>
                        </m:r>
                      </m:e>
                      <m:sub>
                        <m:r>
                          <a:rPr lang="en-US" altLang="ko-KR" sz="1800" b="1" i="1" kern="100">
                            <a:solidFill>
                              <a:srgbClr val="FFFF00"/>
                            </a:solidFill>
                            <a:latin typeface="Cambria Math" panose="02040503050406030204" pitchFamily="18" charset="0"/>
                            <a:cs typeface="Times New Roman" panose="02020603050405020304" pitchFamily="18" charset="0"/>
                          </a:rPr>
                          <m:t>𝟎</m:t>
                        </m:r>
                      </m:sub>
                    </m:sSub>
                    <m:d>
                      <m:dPr>
                        <m:ctrlPr>
                          <a:rPr lang="en-US" altLang="ko-KR" sz="1800" b="1" i="1" kern="100" smtClean="0">
                            <a:solidFill>
                              <a:srgbClr val="FFFF00"/>
                            </a:solidFill>
                            <a:latin typeface="Cambria Math" panose="02040503050406030204" pitchFamily="18" charset="0"/>
                            <a:cs typeface="Times New Roman" panose="02020603050405020304" pitchFamily="18" charset="0"/>
                          </a:rPr>
                        </m:ctrlPr>
                      </m:dPr>
                      <m:e>
                        <m:r>
                          <a:rPr lang="en-US" altLang="ko-KR" sz="1800" b="1" i="1" kern="100" smtClean="0">
                            <a:solidFill>
                              <a:srgbClr val="FFFF00"/>
                            </a:solidFill>
                            <a:latin typeface="Cambria Math" panose="02040503050406030204" pitchFamily="18" charset="0"/>
                            <a:cs typeface="Times New Roman" panose="02020603050405020304" pitchFamily="18" charset="0"/>
                          </a:rPr>
                          <m:t>𝒕</m:t>
                        </m:r>
                      </m:e>
                    </m:d>
                    <m:sSup>
                      <m:sSupPr>
                        <m:ctrlPr>
                          <a:rPr lang="ko-KR" altLang="ko-KR" sz="1800" b="1"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ko-KR" altLang="ko-KR" sz="1800" b="1"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ko-KR" altLang="ko-KR" sz="1800" b="1"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ko-KR" sz="1800" b="1" i="1" kern="100">
                                    <a:solidFill>
                                      <a:schemeClr val="bg1">
                                        <a:lumMod val="95000"/>
                                      </a:schemeClr>
                                    </a:solidFill>
                                    <a:latin typeface="Cambria Math" panose="02040503050406030204" pitchFamily="18" charset="0"/>
                                    <a:cs typeface="Times New Roman" panose="02020603050405020304" pitchFamily="18" charset="0"/>
                                  </a:rPr>
                                  <m:t>𝒓</m:t>
                                </m:r>
                              </m:num>
                              <m:den>
                                <m:sSub>
                                  <m:sSubPr>
                                    <m:ctrlPr>
                                      <a:rPr lang="en-US" altLang="ko-KR" sz="1800" b="1"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sz="1800" b="1"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t>𝑹</m:t>
                                    </m:r>
                                  </m:e>
                                  <m:sub>
                                    <m:r>
                                      <a:rPr lang="en-US" altLang="ko-KR" sz="1800" b="1"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t>𝑻𝑺</m:t>
                                    </m:r>
                                  </m:sub>
                                </m:sSub>
                              </m:den>
                            </m:f>
                          </m:e>
                        </m:d>
                      </m:e>
                      <m:sup>
                        <m:sSub>
                          <m:sSubPr>
                            <m:ctrlPr>
                              <a:rPr lang="ko-KR" altLang="ko-KR" sz="1800" b="1" i="1" kern="100"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sz="1800" b="1" i="1" kern="100">
                                <a:solidFill>
                                  <a:srgbClr val="FFFF00"/>
                                </a:solidFill>
                                <a:latin typeface="Cambria Math" panose="02040503050406030204" pitchFamily="18" charset="0"/>
                                <a:cs typeface="Times New Roman" panose="02020603050405020304" pitchFamily="18" charset="0"/>
                              </a:rPr>
                              <m:t>𝜶</m:t>
                            </m:r>
                          </m:e>
                          <m:sub>
                            <m:r>
                              <a:rPr lang="en-US" altLang="ko-KR" sz="1800" b="1" i="1" kern="100">
                                <a:solidFill>
                                  <a:srgbClr val="FFFF00"/>
                                </a:solidFill>
                                <a:latin typeface="Cambria Math" panose="02040503050406030204" pitchFamily="18" charset="0"/>
                                <a:cs typeface="Times New Roman" panose="02020603050405020304" pitchFamily="18" charset="0"/>
                              </a:rPr>
                              <m:t>𝑩</m:t>
                            </m:r>
                          </m:sub>
                        </m:sSub>
                        <m:d>
                          <m:dPr>
                            <m:ctrlPr>
                              <a:rPr lang="en-US" altLang="ko-KR" sz="1800" b="1" i="1" kern="100" smtClean="0">
                                <a:solidFill>
                                  <a:srgbClr val="FFFF00"/>
                                </a:solidFill>
                                <a:latin typeface="Cambria Math" panose="02040503050406030204" pitchFamily="18" charset="0"/>
                                <a:cs typeface="Times New Roman" panose="02020603050405020304" pitchFamily="18" charset="0"/>
                              </a:rPr>
                            </m:ctrlPr>
                          </m:dPr>
                          <m:e>
                            <m:r>
                              <a:rPr lang="en-US" altLang="ko-KR" sz="1800" b="1" i="1" kern="100" smtClean="0">
                                <a:solidFill>
                                  <a:srgbClr val="FFFF00"/>
                                </a:solidFill>
                                <a:latin typeface="Cambria Math" panose="02040503050406030204" pitchFamily="18" charset="0"/>
                                <a:cs typeface="Times New Roman" panose="02020603050405020304" pitchFamily="18" charset="0"/>
                              </a:rPr>
                              <m:t>𝒕</m:t>
                            </m:r>
                          </m:e>
                        </m:d>
                      </m:sup>
                    </m:sSup>
                  </m:oMath>
                </a14:m>
                <a:r>
                  <a:rPr lang="en-US" altLang="ko-KR" sz="1800" b="1" dirty="0">
                    <a:solidFill>
                      <a:schemeClr val="bg1">
                        <a:lumMod val="95000"/>
                      </a:schemeClr>
                    </a:solidFill>
                  </a:rPr>
                  <a:t> </a:t>
                </a:r>
                <a14:m>
                  <m:oMath xmlns:m="http://schemas.openxmlformats.org/officeDocument/2006/math">
                    <m:r>
                      <a:rPr lang="en-US" altLang="ko-KR" sz="1800" b="1" i="1" smtClean="0">
                        <a:solidFill>
                          <a:schemeClr val="bg1">
                            <a:lumMod val="95000"/>
                          </a:schemeClr>
                        </a:solidFill>
                        <a:latin typeface="Cambria Math" panose="02040503050406030204" pitchFamily="18" charset="0"/>
                      </a:rPr>
                      <m:t>𝑽</m:t>
                    </m:r>
                    <m:d>
                      <m:dPr>
                        <m:ctrlPr>
                          <a:rPr lang="en-US" altLang="ko-KR" sz="1800" b="1" i="1" smtClean="0">
                            <a:solidFill>
                              <a:schemeClr val="bg1">
                                <a:lumMod val="95000"/>
                              </a:schemeClr>
                            </a:solidFill>
                            <a:latin typeface="Cambria Math" panose="02040503050406030204" pitchFamily="18" charset="0"/>
                          </a:rPr>
                        </m:ctrlPr>
                      </m:dPr>
                      <m:e>
                        <m:r>
                          <a:rPr lang="en-US" altLang="ko-KR" sz="1800" b="1" i="1" smtClean="0">
                            <a:solidFill>
                              <a:schemeClr val="bg1">
                                <a:lumMod val="95000"/>
                              </a:schemeClr>
                            </a:solidFill>
                            <a:latin typeface="Cambria Math" panose="02040503050406030204" pitchFamily="18" charset="0"/>
                          </a:rPr>
                          <m:t>𝒓</m:t>
                        </m:r>
                        <m:r>
                          <a:rPr lang="en-US" altLang="ko-KR" sz="1800" b="1" i="1" smtClean="0">
                            <a:solidFill>
                              <a:schemeClr val="bg1">
                                <a:lumMod val="95000"/>
                              </a:schemeClr>
                            </a:solidFill>
                            <a:latin typeface="Cambria Math" panose="02040503050406030204" pitchFamily="18" charset="0"/>
                          </a:rPr>
                          <m:t>, </m:t>
                        </m:r>
                        <m:r>
                          <a:rPr lang="en-US" altLang="ko-KR" sz="1800" b="1" i="1" smtClean="0">
                            <a:solidFill>
                              <a:schemeClr val="bg1">
                                <a:lumMod val="95000"/>
                              </a:schemeClr>
                            </a:solidFill>
                            <a:latin typeface="Cambria Math" panose="02040503050406030204" pitchFamily="18" charset="0"/>
                          </a:rPr>
                          <m:t>𝒕</m:t>
                        </m:r>
                      </m:e>
                    </m:d>
                    <m:r>
                      <a:rPr lang="en-US" altLang="ko-KR" sz="1800" b="1" i="1" smtClean="0">
                        <a:solidFill>
                          <a:schemeClr val="bg1">
                            <a:lumMod val="95000"/>
                          </a:schemeClr>
                        </a:solidFill>
                        <a:latin typeface="Cambria Math" panose="02040503050406030204" pitchFamily="18" charset="0"/>
                      </a:rPr>
                      <m:t>=</m:t>
                    </m:r>
                    <m:sSub>
                      <m:sSubPr>
                        <m:ctrlPr>
                          <a:rPr lang="ko-KR" altLang="ko-KR" sz="1800" b="1" i="1" kern="100"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sz="1800" b="1" i="1" kern="100">
                            <a:solidFill>
                              <a:srgbClr val="FFFF00"/>
                            </a:solidFill>
                            <a:latin typeface="Cambria Math" panose="02040503050406030204" pitchFamily="18" charset="0"/>
                            <a:cs typeface="Times New Roman" panose="02020603050405020304" pitchFamily="18" charset="0"/>
                          </a:rPr>
                          <m:t>𝑽</m:t>
                        </m:r>
                      </m:e>
                      <m:sub>
                        <m:r>
                          <a:rPr lang="en-US" altLang="ko-KR" sz="1800" b="1" i="1" kern="100">
                            <a:solidFill>
                              <a:srgbClr val="FFFF00"/>
                            </a:solidFill>
                            <a:latin typeface="Cambria Math" panose="02040503050406030204" pitchFamily="18" charset="0"/>
                            <a:cs typeface="Times New Roman" panose="02020603050405020304" pitchFamily="18" charset="0"/>
                          </a:rPr>
                          <m:t>𝟎</m:t>
                        </m:r>
                      </m:sub>
                    </m:sSub>
                    <m:d>
                      <m:dPr>
                        <m:ctrlPr>
                          <a:rPr lang="en-US" altLang="ko-KR" sz="1800" b="1" i="1" kern="100" smtClean="0">
                            <a:solidFill>
                              <a:srgbClr val="FFFF00"/>
                            </a:solidFill>
                            <a:latin typeface="Cambria Math" panose="02040503050406030204" pitchFamily="18" charset="0"/>
                            <a:cs typeface="Times New Roman" panose="02020603050405020304" pitchFamily="18" charset="0"/>
                          </a:rPr>
                        </m:ctrlPr>
                      </m:dPr>
                      <m:e>
                        <m:r>
                          <a:rPr lang="en-US" altLang="ko-KR" sz="1800" b="1" i="1" kern="100" smtClean="0">
                            <a:solidFill>
                              <a:srgbClr val="FFFF00"/>
                            </a:solidFill>
                            <a:latin typeface="Cambria Math" panose="02040503050406030204" pitchFamily="18" charset="0"/>
                            <a:cs typeface="Times New Roman" panose="02020603050405020304" pitchFamily="18" charset="0"/>
                          </a:rPr>
                          <m:t>𝒕</m:t>
                        </m:r>
                      </m:e>
                    </m:d>
                    <m:sSup>
                      <m:sSupPr>
                        <m:ctrlPr>
                          <a:rPr lang="ko-KR" altLang="ko-KR" sz="1800" b="1"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ko-KR" altLang="ko-KR" sz="1800" b="1"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ko-KR" altLang="ko-KR" sz="1800" b="1"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ko-KR" sz="1800" b="1" i="1" kern="100">
                                    <a:solidFill>
                                      <a:schemeClr val="bg1">
                                        <a:lumMod val="95000"/>
                                      </a:schemeClr>
                                    </a:solidFill>
                                    <a:latin typeface="Cambria Math" panose="02040503050406030204" pitchFamily="18" charset="0"/>
                                    <a:cs typeface="Times New Roman" panose="02020603050405020304" pitchFamily="18" charset="0"/>
                                  </a:rPr>
                                  <m:t>𝒓</m:t>
                                </m:r>
                              </m:num>
                              <m:den>
                                <m:sSub>
                                  <m:sSubPr>
                                    <m:ctrlPr>
                                      <a:rPr lang="en-US" altLang="ko-KR" sz="1800" b="1"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sz="1800" b="1"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t>𝑹</m:t>
                                    </m:r>
                                  </m:e>
                                  <m:sub>
                                    <m:r>
                                      <a:rPr lang="en-US" altLang="ko-KR" sz="1800" b="1"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t>𝑻𝑺</m:t>
                                    </m:r>
                                  </m:sub>
                                </m:sSub>
                                <m:r>
                                  <a:rPr lang="en-US" altLang="ko-KR" sz="1800" b="1" i="1" kern="100">
                                    <a:solidFill>
                                      <a:schemeClr val="bg1">
                                        <a:lumMod val="95000"/>
                                      </a:schemeClr>
                                    </a:solidFill>
                                    <a:latin typeface="Cambria Math" panose="02040503050406030204" pitchFamily="18" charset="0"/>
                                    <a:cs typeface="Times New Roman" panose="02020603050405020304" pitchFamily="18" charset="0"/>
                                  </a:rPr>
                                  <m:t> </m:t>
                                </m:r>
                              </m:den>
                            </m:f>
                          </m:e>
                        </m:d>
                      </m:e>
                      <m:sup>
                        <m:sSub>
                          <m:sSubPr>
                            <m:ctrlPr>
                              <a:rPr lang="ko-KR" altLang="ko-KR" sz="1800" b="1" i="1" kern="100"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sz="1800" b="1" i="1" kern="100">
                                <a:solidFill>
                                  <a:srgbClr val="FFFF00"/>
                                </a:solidFill>
                                <a:latin typeface="Cambria Math" panose="02040503050406030204" pitchFamily="18" charset="0"/>
                                <a:cs typeface="Times New Roman" panose="02020603050405020304" pitchFamily="18" charset="0"/>
                              </a:rPr>
                              <m:t>𝜶</m:t>
                            </m:r>
                          </m:e>
                          <m:sub>
                            <m:r>
                              <a:rPr lang="en-US" altLang="ko-KR" sz="1800" b="1" i="1" kern="100">
                                <a:solidFill>
                                  <a:srgbClr val="FFFF00"/>
                                </a:solidFill>
                                <a:latin typeface="Cambria Math" panose="02040503050406030204" pitchFamily="18" charset="0"/>
                                <a:cs typeface="Times New Roman" panose="02020603050405020304" pitchFamily="18" charset="0"/>
                              </a:rPr>
                              <m:t>𝑽</m:t>
                            </m:r>
                          </m:sub>
                        </m:sSub>
                        <m:d>
                          <m:dPr>
                            <m:ctrlPr>
                              <a:rPr lang="en-US" altLang="ko-KR" sz="1800" b="1" i="1" kern="100" smtClean="0">
                                <a:solidFill>
                                  <a:srgbClr val="FFFF00"/>
                                </a:solidFill>
                                <a:latin typeface="Cambria Math" panose="02040503050406030204" pitchFamily="18" charset="0"/>
                                <a:cs typeface="Times New Roman" panose="02020603050405020304" pitchFamily="18" charset="0"/>
                              </a:rPr>
                            </m:ctrlPr>
                          </m:dPr>
                          <m:e>
                            <m:r>
                              <a:rPr lang="en-US" altLang="ko-KR" sz="1800" b="1" i="1" kern="100" smtClean="0">
                                <a:solidFill>
                                  <a:srgbClr val="FFFF00"/>
                                </a:solidFill>
                                <a:latin typeface="Cambria Math" panose="02040503050406030204" pitchFamily="18" charset="0"/>
                                <a:cs typeface="Times New Roman" panose="02020603050405020304" pitchFamily="18" charset="0"/>
                              </a:rPr>
                              <m:t>𝒕</m:t>
                            </m:r>
                          </m:e>
                        </m:d>
                      </m:sup>
                    </m:sSup>
                  </m:oMath>
                </a14:m>
                <a:endParaRPr lang="ko-KR" altLang="en-US" dirty="0"/>
              </a:p>
            </p:txBody>
          </p:sp>
        </mc:Choice>
        <mc:Fallback xmlns="">
          <p:sp>
            <p:nvSpPr>
              <p:cNvPr id="26" name="TextBox 25">
                <a:extLst>
                  <a:ext uri="{FF2B5EF4-FFF2-40B4-BE49-F238E27FC236}">
                    <a16:creationId xmlns:a16="http://schemas.microsoft.com/office/drawing/2014/main" id="{7A040DC9-7A36-1125-4349-3A36B9DDDB10}"/>
                  </a:ext>
                </a:extLst>
              </p:cNvPr>
              <p:cNvSpPr txBox="1">
                <a:spLocks noRot="1" noChangeAspect="1" noMove="1" noResize="1" noEditPoints="1" noAdjustHandles="1" noChangeArrowheads="1" noChangeShapeType="1" noTextEdit="1"/>
              </p:cNvSpPr>
              <p:nvPr/>
            </p:nvSpPr>
            <p:spPr>
              <a:xfrm>
                <a:off x="9116197" y="4839507"/>
                <a:ext cx="2777181" cy="1123641"/>
              </a:xfrm>
              <a:prstGeom prst="rect">
                <a:avLst/>
              </a:prstGeom>
              <a:blipFill>
                <a:blip r:embed="rId11"/>
                <a:stretch>
                  <a:fillRect b="-3333"/>
                </a:stretch>
              </a:blipFill>
              <a:ln>
                <a:solidFill>
                  <a:srgbClr val="FFFF00"/>
                </a:solidFill>
              </a:ln>
            </p:spPr>
            <p:txBody>
              <a:bodyPr/>
              <a:lstStyle/>
              <a:p>
                <a:r>
                  <a:rPr lang="en-KR">
                    <a:noFill/>
                  </a:rPr>
                  <a:t> </a:t>
                </a:r>
              </a:p>
            </p:txBody>
          </p:sp>
        </mc:Fallback>
      </mc:AlternateContent>
      <p:grpSp>
        <p:nvGrpSpPr>
          <p:cNvPr id="53" name="그룹 52">
            <a:extLst>
              <a:ext uri="{FF2B5EF4-FFF2-40B4-BE49-F238E27FC236}">
                <a16:creationId xmlns:a16="http://schemas.microsoft.com/office/drawing/2014/main" id="{9F9EB04E-FC78-72F6-4378-76AE067FC807}"/>
              </a:ext>
            </a:extLst>
          </p:cNvPr>
          <p:cNvGrpSpPr/>
          <p:nvPr/>
        </p:nvGrpSpPr>
        <p:grpSpPr>
          <a:xfrm>
            <a:off x="6146225" y="678054"/>
            <a:ext cx="2905434" cy="2430000"/>
            <a:chOff x="6146225" y="678054"/>
            <a:chExt cx="2905434" cy="2430000"/>
          </a:xfrm>
        </p:grpSpPr>
        <p:pic>
          <p:nvPicPr>
            <p:cNvPr id="45" name="그림 44" descr="텍스트, 라인, 스크린샷, 그래프이(가) 표시된 사진&#10;&#10;AI 생성 콘텐츠는 정확하지 않을 수 있습니다.">
              <a:extLst>
                <a:ext uri="{FF2B5EF4-FFF2-40B4-BE49-F238E27FC236}">
                  <a16:creationId xmlns:a16="http://schemas.microsoft.com/office/drawing/2014/main" id="{1BE6B827-FFAD-EA5E-3D26-49159074A91C}"/>
                </a:ext>
              </a:extLst>
            </p:cNvPr>
            <p:cNvPicPr>
              <a:picLocks noChangeAspect="1"/>
            </p:cNvPicPr>
            <p:nvPr/>
          </p:nvPicPr>
          <p:blipFill>
            <a:blip r:embed="rId12"/>
            <a:stretch>
              <a:fillRect/>
            </a:stretch>
          </p:blipFill>
          <p:spPr>
            <a:xfrm>
              <a:off x="6146225" y="678054"/>
              <a:ext cx="2905434" cy="2430000"/>
            </a:xfrm>
            <a:prstGeom prst="rect">
              <a:avLst/>
            </a:prstGeom>
          </p:spPr>
        </p:pic>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C94A2D58-35C2-6196-74EA-695DBC9C2415}"/>
                    </a:ext>
                  </a:extLst>
                </p:cNvPr>
                <p:cNvSpPr txBox="1"/>
                <p:nvPr/>
              </p:nvSpPr>
              <p:spPr>
                <a:xfrm>
                  <a:off x="7182975" y="730455"/>
                  <a:ext cx="80451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ko-KR" b="0" i="1" smtClean="0">
                                <a:solidFill>
                                  <a:schemeClr val="tx1"/>
                                </a:solidFill>
                                <a:latin typeface="Cambria Math" panose="02040503050406030204" pitchFamily="18" charset="0"/>
                              </a:rPr>
                            </m:ctrlPr>
                          </m:sSubPr>
                          <m:e>
                            <m:r>
                              <a:rPr lang="en-US" altLang="ko-KR" b="0" i="1" smtClean="0">
                                <a:solidFill>
                                  <a:schemeClr val="tx1"/>
                                </a:solidFill>
                                <a:latin typeface="Cambria Math" panose="02040503050406030204" pitchFamily="18" charset="0"/>
                              </a:rPr>
                              <m:t>𝐵</m:t>
                            </m:r>
                          </m:e>
                          <m:sub>
                            <m:r>
                              <a:rPr lang="en-US" altLang="ko-KR" b="0" i="1" smtClean="0">
                                <a:solidFill>
                                  <a:schemeClr val="tx1"/>
                                </a:solidFill>
                                <a:latin typeface="Cambria Math" panose="02040503050406030204" pitchFamily="18" charset="0"/>
                              </a:rPr>
                              <m:t>0</m:t>
                            </m:r>
                          </m:sub>
                        </m:sSub>
                        <m:d>
                          <m:dPr>
                            <m:ctrlPr>
                              <a:rPr lang="en-US" altLang="ko-KR" b="0" i="1" smtClean="0">
                                <a:solidFill>
                                  <a:schemeClr val="tx1"/>
                                </a:solidFill>
                                <a:latin typeface="Cambria Math" panose="02040503050406030204" pitchFamily="18" charset="0"/>
                              </a:rPr>
                            </m:ctrlPr>
                          </m:dPr>
                          <m:e>
                            <m:r>
                              <a:rPr lang="en-US" altLang="ko-KR" b="0" i="1" smtClean="0">
                                <a:solidFill>
                                  <a:schemeClr val="tx1"/>
                                </a:solidFill>
                                <a:latin typeface="Cambria Math" panose="02040503050406030204" pitchFamily="18" charset="0"/>
                              </a:rPr>
                              <m:t>𝑡</m:t>
                            </m:r>
                          </m:e>
                        </m:d>
                      </m:oMath>
                    </m:oMathPara>
                  </a14:m>
                  <a:endParaRPr lang="en-US" altLang="ko-KR" dirty="0">
                    <a:solidFill>
                      <a:schemeClr val="tx1"/>
                    </a:solidFill>
                  </a:endParaRPr>
                </a:p>
              </p:txBody>
            </p:sp>
          </mc:Choice>
          <mc:Fallback xmlns="">
            <p:sp>
              <p:nvSpPr>
                <p:cNvPr id="29" name="TextBox 28">
                  <a:extLst>
                    <a:ext uri="{FF2B5EF4-FFF2-40B4-BE49-F238E27FC236}">
                      <a16:creationId xmlns:a16="http://schemas.microsoft.com/office/drawing/2014/main" id="{C94A2D58-35C2-6196-74EA-695DBC9C2415}"/>
                    </a:ext>
                  </a:extLst>
                </p:cNvPr>
                <p:cNvSpPr txBox="1">
                  <a:spLocks noRot="1" noChangeAspect="1" noMove="1" noResize="1" noEditPoints="1" noAdjustHandles="1" noChangeArrowheads="1" noChangeShapeType="1" noTextEdit="1"/>
                </p:cNvSpPr>
                <p:nvPr/>
              </p:nvSpPr>
              <p:spPr>
                <a:xfrm>
                  <a:off x="7182975" y="730455"/>
                  <a:ext cx="804515" cy="369332"/>
                </a:xfrm>
                <a:prstGeom prst="rect">
                  <a:avLst/>
                </a:prstGeom>
                <a:blipFill>
                  <a:blip r:embed="rId13"/>
                  <a:stretch>
                    <a:fillRect/>
                  </a:stretch>
                </a:blipFill>
              </p:spPr>
              <p:txBody>
                <a:bodyPr/>
                <a:lstStyle/>
                <a:p>
                  <a:r>
                    <a:rPr lang="en-KR">
                      <a:noFill/>
                    </a:rPr>
                    <a:t> </a:t>
                  </a:r>
                </a:p>
              </p:txBody>
            </p:sp>
          </mc:Fallback>
        </mc:AlternateContent>
      </p:grpSp>
      <p:grpSp>
        <p:nvGrpSpPr>
          <p:cNvPr id="54" name="그룹 53">
            <a:extLst>
              <a:ext uri="{FF2B5EF4-FFF2-40B4-BE49-F238E27FC236}">
                <a16:creationId xmlns:a16="http://schemas.microsoft.com/office/drawing/2014/main" id="{FB556CDB-DE1B-A3EC-D54A-786E864C95C7}"/>
              </a:ext>
            </a:extLst>
          </p:cNvPr>
          <p:cNvGrpSpPr/>
          <p:nvPr/>
        </p:nvGrpSpPr>
        <p:grpSpPr>
          <a:xfrm>
            <a:off x="9125906" y="678054"/>
            <a:ext cx="2905436" cy="2430000"/>
            <a:chOff x="9125906" y="678054"/>
            <a:chExt cx="2905436" cy="2430000"/>
          </a:xfrm>
        </p:grpSpPr>
        <p:pic>
          <p:nvPicPr>
            <p:cNvPr id="43" name="그림 42" descr="텍스트, 라인, 그래프, 스크린샷이(가) 표시된 사진&#10;&#10;AI 생성 콘텐츠는 정확하지 않을 수 있습니다.">
              <a:extLst>
                <a:ext uri="{FF2B5EF4-FFF2-40B4-BE49-F238E27FC236}">
                  <a16:creationId xmlns:a16="http://schemas.microsoft.com/office/drawing/2014/main" id="{15925F88-91F8-86BE-EF15-3CC77C6D4E05}"/>
                </a:ext>
              </a:extLst>
            </p:cNvPr>
            <p:cNvPicPr>
              <a:picLocks noChangeAspect="1"/>
            </p:cNvPicPr>
            <p:nvPr/>
          </p:nvPicPr>
          <p:blipFill>
            <a:blip r:embed="rId14"/>
            <a:stretch>
              <a:fillRect/>
            </a:stretch>
          </p:blipFill>
          <p:spPr>
            <a:xfrm>
              <a:off x="9125906" y="678054"/>
              <a:ext cx="2905436" cy="2430000"/>
            </a:xfrm>
            <a:prstGeom prst="rect">
              <a:avLst/>
            </a:prstGeom>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A1685C6A-3BD2-AFAE-E05E-4CA4FCACFCF9}"/>
                    </a:ext>
                  </a:extLst>
                </p:cNvPr>
                <p:cNvSpPr txBox="1"/>
                <p:nvPr/>
              </p:nvSpPr>
              <p:spPr>
                <a:xfrm>
                  <a:off x="10311294" y="760146"/>
                  <a:ext cx="80451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ko-KR" b="0" i="1" smtClean="0">
                                <a:solidFill>
                                  <a:schemeClr val="tx1"/>
                                </a:solidFill>
                                <a:latin typeface="Cambria Math" panose="02040503050406030204" pitchFamily="18" charset="0"/>
                              </a:rPr>
                            </m:ctrlPr>
                          </m:sSubPr>
                          <m:e>
                            <m:r>
                              <a:rPr lang="en-US" altLang="ko-KR" b="0" i="1" smtClean="0">
                                <a:solidFill>
                                  <a:schemeClr val="tx1"/>
                                </a:solidFill>
                                <a:latin typeface="Cambria Math" panose="02040503050406030204" pitchFamily="18" charset="0"/>
                              </a:rPr>
                              <m:t>𝑉</m:t>
                            </m:r>
                          </m:e>
                          <m:sub>
                            <m:r>
                              <a:rPr lang="en-US" altLang="ko-KR" b="0" i="1" smtClean="0">
                                <a:solidFill>
                                  <a:schemeClr val="tx1"/>
                                </a:solidFill>
                                <a:latin typeface="Cambria Math" panose="02040503050406030204" pitchFamily="18" charset="0"/>
                              </a:rPr>
                              <m:t>0</m:t>
                            </m:r>
                          </m:sub>
                        </m:sSub>
                        <m:d>
                          <m:dPr>
                            <m:ctrlPr>
                              <a:rPr lang="en-US" altLang="ko-KR" b="0" i="1" smtClean="0">
                                <a:solidFill>
                                  <a:schemeClr val="tx1"/>
                                </a:solidFill>
                                <a:latin typeface="Cambria Math" panose="02040503050406030204" pitchFamily="18" charset="0"/>
                              </a:rPr>
                            </m:ctrlPr>
                          </m:dPr>
                          <m:e>
                            <m:r>
                              <a:rPr lang="en-US" altLang="ko-KR" b="0" i="1" smtClean="0">
                                <a:solidFill>
                                  <a:schemeClr val="tx1"/>
                                </a:solidFill>
                                <a:latin typeface="Cambria Math" panose="02040503050406030204" pitchFamily="18" charset="0"/>
                              </a:rPr>
                              <m:t>𝑡</m:t>
                            </m:r>
                          </m:e>
                        </m:d>
                      </m:oMath>
                    </m:oMathPara>
                  </a14:m>
                  <a:endParaRPr lang="en-US" altLang="ko-KR" dirty="0">
                    <a:solidFill>
                      <a:schemeClr val="tx1"/>
                    </a:solidFill>
                  </a:endParaRPr>
                </a:p>
              </p:txBody>
            </p:sp>
          </mc:Choice>
          <mc:Fallback xmlns="">
            <p:sp>
              <p:nvSpPr>
                <p:cNvPr id="30" name="TextBox 29">
                  <a:extLst>
                    <a:ext uri="{FF2B5EF4-FFF2-40B4-BE49-F238E27FC236}">
                      <a16:creationId xmlns:a16="http://schemas.microsoft.com/office/drawing/2014/main" id="{A1685C6A-3BD2-AFAE-E05E-4CA4FCACFCF9}"/>
                    </a:ext>
                  </a:extLst>
                </p:cNvPr>
                <p:cNvSpPr txBox="1">
                  <a:spLocks noRot="1" noChangeAspect="1" noMove="1" noResize="1" noEditPoints="1" noAdjustHandles="1" noChangeArrowheads="1" noChangeShapeType="1" noTextEdit="1"/>
                </p:cNvSpPr>
                <p:nvPr/>
              </p:nvSpPr>
              <p:spPr>
                <a:xfrm>
                  <a:off x="10311294" y="760146"/>
                  <a:ext cx="804515" cy="369332"/>
                </a:xfrm>
                <a:prstGeom prst="rect">
                  <a:avLst/>
                </a:prstGeom>
                <a:blipFill>
                  <a:blip r:embed="rId15"/>
                  <a:stretch>
                    <a:fillRect b="-3448"/>
                  </a:stretch>
                </a:blipFill>
              </p:spPr>
              <p:txBody>
                <a:bodyPr/>
                <a:lstStyle/>
                <a:p>
                  <a:r>
                    <a:rPr lang="en-KR">
                      <a:noFill/>
                    </a:rPr>
                    <a:t> </a:t>
                  </a:r>
                </a:p>
              </p:txBody>
            </p:sp>
          </mc:Fallback>
        </mc:AlternateContent>
      </p:grpSp>
    </p:spTree>
    <p:extLst>
      <p:ext uri="{BB962C8B-B14F-4D97-AF65-F5344CB8AC3E}">
        <p14:creationId xmlns:p14="http://schemas.microsoft.com/office/powerpoint/2010/main" val="623296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62B3E-7A95-4E56-8133-12BC684F6198}"/>
            </a:ext>
          </a:extLst>
        </p:cNvPr>
        <p:cNvGrpSpPr/>
        <p:nvPr/>
      </p:nvGrpSpPr>
      <p:grpSpPr>
        <a:xfrm>
          <a:off x="0" y="0"/>
          <a:ext cx="0" cy="0"/>
          <a:chOff x="0" y="0"/>
          <a:chExt cx="0" cy="0"/>
        </a:xfrm>
      </p:grpSpPr>
      <p:pic>
        <p:nvPicPr>
          <p:cNvPr id="64" name="그림 63" descr="어둠, 빛이(가) 표시된 사진&#10;&#10;자동 생성된 설명">
            <a:extLst>
              <a:ext uri="{FF2B5EF4-FFF2-40B4-BE49-F238E27FC236}">
                <a16:creationId xmlns:a16="http://schemas.microsoft.com/office/drawing/2014/main" id="{13D99726-4B4A-CB8F-A9B5-2D35348AC39A}"/>
              </a:ext>
            </a:extLst>
          </p:cNvPr>
          <p:cNvPicPr>
            <a:picLocks noChangeAspect="1"/>
          </p:cNvPicPr>
          <p:nvPr/>
        </p:nvPicPr>
        <p:blipFill>
          <a:blip r:embed="rId2"/>
          <a:stretch>
            <a:fillRect/>
          </a:stretch>
        </p:blipFill>
        <p:spPr>
          <a:xfrm>
            <a:off x="5070674" y="3019562"/>
            <a:ext cx="1244847" cy="874424"/>
          </a:xfrm>
          <a:prstGeom prst="rect">
            <a:avLst/>
          </a:prstGeom>
          <a:solidFill>
            <a:schemeClr val="bg1"/>
          </a:solidFill>
        </p:spPr>
      </p:pic>
      <p:pic>
        <p:nvPicPr>
          <p:cNvPr id="65" name="그림 64" descr="어둠, 빛, 불꽃놀이이(가) 표시된 사진&#10;&#10;자동 생성된 설명">
            <a:extLst>
              <a:ext uri="{FF2B5EF4-FFF2-40B4-BE49-F238E27FC236}">
                <a16:creationId xmlns:a16="http://schemas.microsoft.com/office/drawing/2014/main" id="{743E43F8-DE6F-7ED2-3995-EDE726903C19}"/>
              </a:ext>
            </a:extLst>
          </p:cNvPr>
          <p:cNvPicPr>
            <a:picLocks noChangeAspect="1"/>
          </p:cNvPicPr>
          <p:nvPr/>
        </p:nvPicPr>
        <p:blipFill>
          <a:blip r:embed="rId3"/>
          <a:stretch>
            <a:fillRect/>
          </a:stretch>
        </p:blipFill>
        <p:spPr>
          <a:xfrm>
            <a:off x="6403580" y="3019562"/>
            <a:ext cx="1244847" cy="874424"/>
          </a:xfrm>
          <a:prstGeom prst="rect">
            <a:avLst/>
          </a:prstGeom>
          <a:solidFill>
            <a:schemeClr val="bg1"/>
          </a:solidFill>
        </p:spPr>
      </p:pic>
      <p:pic>
        <p:nvPicPr>
          <p:cNvPr id="66" name="그림 65" descr="어둠, 불꽃놀이, 빛이(가) 표시된 사진&#10;&#10;자동 생성된 설명">
            <a:extLst>
              <a:ext uri="{FF2B5EF4-FFF2-40B4-BE49-F238E27FC236}">
                <a16:creationId xmlns:a16="http://schemas.microsoft.com/office/drawing/2014/main" id="{CC574DD6-4B96-5DC6-A483-4C24FB5E06E6}"/>
              </a:ext>
            </a:extLst>
          </p:cNvPr>
          <p:cNvPicPr>
            <a:picLocks noChangeAspect="1"/>
          </p:cNvPicPr>
          <p:nvPr/>
        </p:nvPicPr>
        <p:blipFill>
          <a:blip r:embed="rId4"/>
          <a:stretch>
            <a:fillRect/>
          </a:stretch>
        </p:blipFill>
        <p:spPr>
          <a:xfrm>
            <a:off x="7871446" y="3016638"/>
            <a:ext cx="1244847" cy="874424"/>
          </a:xfrm>
          <a:prstGeom prst="rect">
            <a:avLst/>
          </a:prstGeom>
          <a:solidFill>
            <a:schemeClr val="bg1"/>
          </a:solidFill>
        </p:spPr>
      </p:pic>
      <p:pic>
        <p:nvPicPr>
          <p:cNvPr id="67" name="그림 66" descr="어둠, 불꽃놀이, 빛이(가) 표시된 사진&#10;&#10;자동 생성된 설명">
            <a:extLst>
              <a:ext uri="{FF2B5EF4-FFF2-40B4-BE49-F238E27FC236}">
                <a16:creationId xmlns:a16="http://schemas.microsoft.com/office/drawing/2014/main" id="{68BC6E4D-C12B-0A9B-948F-BBA009DB0129}"/>
              </a:ext>
            </a:extLst>
          </p:cNvPr>
          <p:cNvPicPr>
            <a:picLocks noChangeAspect="1"/>
          </p:cNvPicPr>
          <p:nvPr/>
        </p:nvPicPr>
        <p:blipFill>
          <a:blip r:embed="rId5"/>
          <a:stretch>
            <a:fillRect/>
          </a:stretch>
        </p:blipFill>
        <p:spPr>
          <a:xfrm>
            <a:off x="9426512" y="3019562"/>
            <a:ext cx="1244847" cy="874424"/>
          </a:xfrm>
          <a:prstGeom prst="rect">
            <a:avLst/>
          </a:prstGeom>
          <a:solidFill>
            <a:schemeClr val="bg1"/>
          </a:solidFill>
        </p:spPr>
      </p:pic>
      <p:pic>
        <p:nvPicPr>
          <p:cNvPr id="56" name="그림 55" descr="크리스마스 트리, 빛, 어둠, 크리스마스이(가) 표시된 사진&#10;&#10;자동 생성된 설명">
            <a:extLst>
              <a:ext uri="{FF2B5EF4-FFF2-40B4-BE49-F238E27FC236}">
                <a16:creationId xmlns:a16="http://schemas.microsoft.com/office/drawing/2014/main" id="{D4E595E1-ECAB-D8D9-E721-F2B7AE44702D}"/>
              </a:ext>
            </a:extLst>
          </p:cNvPr>
          <p:cNvPicPr>
            <a:picLocks noChangeAspect="1"/>
          </p:cNvPicPr>
          <p:nvPr/>
        </p:nvPicPr>
        <p:blipFill>
          <a:blip r:embed="rId6"/>
          <a:stretch>
            <a:fillRect/>
          </a:stretch>
        </p:blipFill>
        <p:spPr>
          <a:xfrm>
            <a:off x="3675503" y="2225563"/>
            <a:ext cx="1244847" cy="874424"/>
          </a:xfrm>
          <a:prstGeom prst="rect">
            <a:avLst/>
          </a:prstGeom>
          <a:solidFill>
            <a:schemeClr val="bg1"/>
          </a:solidFill>
        </p:spPr>
      </p:pic>
      <p:pic>
        <p:nvPicPr>
          <p:cNvPr id="57" name="그림 56" descr="어둠, 마조렐 블루, 블루, 밤이(가) 표시된 사진&#10;&#10;자동 생성된 설명">
            <a:extLst>
              <a:ext uri="{FF2B5EF4-FFF2-40B4-BE49-F238E27FC236}">
                <a16:creationId xmlns:a16="http://schemas.microsoft.com/office/drawing/2014/main" id="{58432B29-7C8C-2ECE-1194-68B181A0D889}"/>
              </a:ext>
            </a:extLst>
          </p:cNvPr>
          <p:cNvPicPr>
            <a:picLocks noChangeAspect="1"/>
          </p:cNvPicPr>
          <p:nvPr/>
        </p:nvPicPr>
        <p:blipFill>
          <a:blip r:embed="rId7"/>
          <a:stretch>
            <a:fillRect/>
          </a:stretch>
        </p:blipFill>
        <p:spPr>
          <a:xfrm>
            <a:off x="5073184" y="2231414"/>
            <a:ext cx="1244847" cy="874424"/>
          </a:xfrm>
          <a:prstGeom prst="rect">
            <a:avLst/>
          </a:prstGeom>
          <a:solidFill>
            <a:schemeClr val="bg1"/>
          </a:solidFill>
        </p:spPr>
      </p:pic>
      <p:pic>
        <p:nvPicPr>
          <p:cNvPr id="58" name="그림 57" descr="어둠, 마조렐 블루, 블루, 일렉트릭 블루이(가) 표시된 사진&#10;&#10;자동 생성된 설명">
            <a:extLst>
              <a:ext uri="{FF2B5EF4-FFF2-40B4-BE49-F238E27FC236}">
                <a16:creationId xmlns:a16="http://schemas.microsoft.com/office/drawing/2014/main" id="{FA062F77-F370-6D64-39A8-13BEEA68C955}"/>
              </a:ext>
            </a:extLst>
          </p:cNvPr>
          <p:cNvPicPr>
            <a:picLocks noChangeAspect="1"/>
          </p:cNvPicPr>
          <p:nvPr/>
        </p:nvPicPr>
        <p:blipFill>
          <a:blip r:embed="rId8"/>
          <a:stretch>
            <a:fillRect/>
          </a:stretch>
        </p:blipFill>
        <p:spPr>
          <a:xfrm>
            <a:off x="6407448" y="2237265"/>
            <a:ext cx="1244847" cy="874424"/>
          </a:xfrm>
          <a:prstGeom prst="rect">
            <a:avLst/>
          </a:prstGeom>
          <a:solidFill>
            <a:schemeClr val="bg1"/>
          </a:solidFill>
        </p:spPr>
      </p:pic>
      <p:pic>
        <p:nvPicPr>
          <p:cNvPr id="59" name="그림 58" descr="어둠, 마조렐 블루, 블루, 일렉트릭 블루이(가) 표시된 사진&#10;&#10;자동 생성된 설명">
            <a:extLst>
              <a:ext uri="{FF2B5EF4-FFF2-40B4-BE49-F238E27FC236}">
                <a16:creationId xmlns:a16="http://schemas.microsoft.com/office/drawing/2014/main" id="{BD8557C3-DD02-F31F-AF5C-48707BFCEA5C}"/>
              </a:ext>
            </a:extLst>
          </p:cNvPr>
          <p:cNvPicPr>
            <a:picLocks noChangeAspect="1"/>
          </p:cNvPicPr>
          <p:nvPr/>
        </p:nvPicPr>
        <p:blipFill>
          <a:blip r:embed="rId9"/>
          <a:stretch>
            <a:fillRect/>
          </a:stretch>
        </p:blipFill>
        <p:spPr>
          <a:xfrm>
            <a:off x="7865981" y="2231414"/>
            <a:ext cx="1244847" cy="874424"/>
          </a:xfrm>
          <a:prstGeom prst="rect">
            <a:avLst/>
          </a:prstGeom>
          <a:solidFill>
            <a:schemeClr val="bg1"/>
          </a:solidFill>
        </p:spPr>
      </p:pic>
      <p:pic>
        <p:nvPicPr>
          <p:cNvPr id="60" name="그림 59" descr="마조렐 블루, 어둠, 블루, 일렉트릭 블루이(가) 표시된 사진&#10;&#10;자동 생성된 설명">
            <a:extLst>
              <a:ext uri="{FF2B5EF4-FFF2-40B4-BE49-F238E27FC236}">
                <a16:creationId xmlns:a16="http://schemas.microsoft.com/office/drawing/2014/main" id="{42F65481-0C0F-0ECE-07F6-CC7D3A2B77FE}"/>
              </a:ext>
            </a:extLst>
          </p:cNvPr>
          <p:cNvPicPr>
            <a:picLocks noChangeAspect="1"/>
          </p:cNvPicPr>
          <p:nvPr/>
        </p:nvPicPr>
        <p:blipFill>
          <a:blip r:embed="rId10"/>
          <a:stretch>
            <a:fillRect/>
          </a:stretch>
        </p:blipFill>
        <p:spPr>
          <a:xfrm>
            <a:off x="9428555" y="2222637"/>
            <a:ext cx="1244847" cy="874424"/>
          </a:xfrm>
          <a:prstGeom prst="rect">
            <a:avLst/>
          </a:prstGeom>
          <a:solidFill>
            <a:schemeClr val="bg1"/>
          </a:solidFill>
        </p:spPr>
      </p:pic>
      <p:pic>
        <p:nvPicPr>
          <p:cNvPr id="40" name="그림 39" descr="그린, 어둠, 빛이(가) 표시된 사진&#10;&#10;자동 생성된 설명">
            <a:extLst>
              <a:ext uri="{FF2B5EF4-FFF2-40B4-BE49-F238E27FC236}">
                <a16:creationId xmlns:a16="http://schemas.microsoft.com/office/drawing/2014/main" id="{4D9AD97E-2774-1730-966B-DDECE96E92BB}"/>
              </a:ext>
            </a:extLst>
          </p:cNvPr>
          <p:cNvPicPr>
            <a:picLocks noChangeAspect="1"/>
          </p:cNvPicPr>
          <p:nvPr/>
        </p:nvPicPr>
        <p:blipFill>
          <a:blip r:embed="rId11"/>
          <a:stretch>
            <a:fillRect/>
          </a:stretch>
        </p:blipFill>
        <p:spPr>
          <a:xfrm>
            <a:off x="2573855" y="1431043"/>
            <a:ext cx="1244847" cy="874424"/>
          </a:xfrm>
          <a:prstGeom prst="rect">
            <a:avLst/>
          </a:prstGeom>
          <a:solidFill>
            <a:schemeClr val="bg1"/>
          </a:solidFill>
        </p:spPr>
      </p:pic>
      <p:pic>
        <p:nvPicPr>
          <p:cNvPr id="41" name="그림 40" descr="그린, 어둠, 빛이(가) 표시된 사진&#10;&#10;자동 생성된 설명">
            <a:extLst>
              <a:ext uri="{FF2B5EF4-FFF2-40B4-BE49-F238E27FC236}">
                <a16:creationId xmlns:a16="http://schemas.microsoft.com/office/drawing/2014/main" id="{13708FEF-5BFC-BB83-2700-1BA83A759DB6}"/>
              </a:ext>
            </a:extLst>
          </p:cNvPr>
          <p:cNvPicPr>
            <a:picLocks noChangeAspect="1"/>
          </p:cNvPicPr>
          <p:nvPr/>
        </p:nvPicPr>
        <p:blipFill>
          <a:blip r:embed="rId12"/>
          <a:stretch>
            <a:fillRect/>
          </a:stretch>
        </p:blipFill>
        <p:spPr>
          <a:xfrm>
            <a:off x="3677240" y="1431043"/>
            <a:ext cx="1244847" cy="874424"/>
          </a:xfrm>
          <a:prstGeom prst="rect">
            <a:avLst/>
          </a:prstGeom>
          <a:solidFill>
            <a:schemeClr val="bg1"/>
          </a:solidFill>
        </p:spPr>
      </p:pic>
      <p:pic>
        <p:nvPicPr>
          <p:cNvPr id="42" name="그림 41" descr="그린, 어둠, 빛이(가) 표시된 사진&#10;&#10;자동 생성된 설명">
            <a:extLst>
              <a:ext uri="{FF2B5EF4-FFF2-40B4-BE49-F238E27FC236}">
                <a16:creationId xmlns:a16="http://schemas.microsoft.com/office/drawing/2014/main" id="{8B61337D-15E8-5ED4-8ECF-CF951DD361B5}"/>
              </a:ext>
            </a:extLst>
          </p:cNvPr>
          <p:cNvPicPr>
            <a:picLocks noChangeAspect="1"/>
          </p:cNvPicPr>
          <p:nvPr/>
        </p:nvPicPr>
        <p:blipFill>
          <a:blip r:embed="rId13"/>
          <a:stretch>
            <a:fillRect/>
          </a:stretch>
        </p:blipFill>
        <p:spPr>
          <a:xfrm>
            <a:off x="5071801" y="1431043"/>
            <a:ext cx="1244847" cy="874424"/>
          </a:xfrm>
          <a:prstGeom prst="rect">
            <a:avLst/>
          </a:prstGeom>
          <a:solidFill>
            <a:schemeClr val="bg1"/>
          </a:solidFill>
        </p:spPr>
      </p:pic>
      <p:pic>
        <p:nvPicPr>
          <p:cNvPr id="43" name="그림 42" descr="그린, 빛이(가) 표시된 사진&#10;&#10;자동 생성된 설명">
            <a:extLst>
              <a:ext uri="{FF2B5EF4-FFF2-40B4-BE49-F238E27FC236}">
                <a16:creationId xmlns:a16="http://schemas.microsoft.com/office/drawing/2014/main" id="{0FC94C34-A3DF-9CCA-CE5F-F81B4069B158}"/>
              </a:ext>
            </a:extLst>
          </p:cNvPr>
          <p:cNvPicPr>
            <a:picLocks noChangeAspect="1"/>
          </p:cNvPicPr>
          <p:nvPr/>
        </p:nvPicPr>
        <p:blipFill>
          <a:blip r:embed="rId14"/>
          <a:stretch>
            <a:fillRect/>
          </a:stretch>
        </p:blipFill>
        <p:spPr>
          <a:xfrm>
            <a:off x="6407386" y="1431043"/>
            <a:ext cx="1244847" cy="874424"/>
          </a:xfrm>
          <a:prstGeom prst="rect">
            <a:avLst/>
          </a:prstGeom>
          <a:solidFill>
            <a:schemeClr val="bg1"/>
          </a:solidFill>
        </p:spPr>
      </p:pic>
      <p:pic>
        <p:nvPicPr>
          <p:cNvPr id="44" name="그림 43" descr="그린, 어둠, 빛이(가) 표시된 사진&#10;&#10;자동 생성된 설명">
            <a:extLst>
              <a:ext uri="{FF2B5EF4-FFF2-40B4-BE49-F238E27FC236}">
                <a16:creationId xmlns:a16="http://schemas.microsoft.com/office/drawing/2014/main" id="{1E563B89-1398-7918-FE4A-4A78C6A5EE49}"/>
              </a:ext>
            </a:extLst>
          </p:cNvPr>
          <p:cNvPicPr>
            <a:picLocks noChangeAspect="1"/>
          </p:cNvPicPr>
          <p:nvPr/>
        </p:nvPicPr>
        <p:blipFill>
          <a:blip r:embed="rId15"/>
          <a:stretch>
            <a:fillRect/>
          </a:stretch>
        </p:blipFill>
        <p:spPr>
          <a:xfrm>
            <a:off x="7871183" y="1431043"/>
            <a:ext cx="1244847" cy="874424"/>
          </a:xfrm>
          <a:prstGeom prst="rect">
            <a:avLst/>
          </a:prstGeom>
          <a:solidFill>
            <a:schemeClr val="bg1"/>
          </a:solidFill>
        </p:spPr>
      </p:pic>
      <p:pic>
        <p:nvPicPr>
          <p:cNvPr id="51" name="그림 50" descr="그린, 빛이(가) 표시된 사진&#10;&#10;자동 생성된 설명">
            <a:extLst>
              <a:ext uri="{FF2B5EF4-FFF2-40B4-BE49-F238E27FC236}">
                <a16:creationId xmlns:a16="http://schemas.microsoft.com/office/drawing/2014/main" id="{CF9401F9-B2A9-8D97-7893-421AA0AA0776}"/>
              </a:ext>
            </a:extLst>
          </p:cNvPr>
          <p:cNvPicPr>
            <a:picLocks noChangeAspect="1"/>
          </p:cNvPicPr>
          <p:nvPr/>
        </p:nvPicPr>
        <p:blipFill>
          <a:blip r:embed="rId16"/>
          <a:stretch>
            <a:fillRect/>
          </a:stretch>
        </p:blipFill>
        <p:spPr>
          <a:xfrm>
            <a:off x="9432200" y="1442745"/>
            <a:ext cx="1244847" cy="874424"/>
          </a:xfrm>
          <a:prstGeom prst="rect">
            <a:avLst/>
          </a:prstGeom>
          <a:solidFill>
            <a:schemeClr val="bg1"/>
          </a:solidFill>
        </p:spPr>
      </p:pic>
      <p:sp>
        <p:nvSpPr>
          <p:cNvPr id="3" name="TextBox 2">
            <a:extLst>
              <a:ext uri="{FF2B5EF4-FFF2-40B4-BE49-F238E27FC236}">
                <a16:creationId xmlns:a16="http://schemas.microsoft.com/office/drawing/2014/main" id="{493070BF-C828-9CED-12A5-A227E18A7AAD}"/>
              </a:ext>
            </a:extLst>
          </p:cNvPr>
          <p:cNvSpPr txBox="1"/>
          <p:nvPr/>
        </p:nvSpPr>
        <p:spPr>
          <a:xfrm>
            <a:off x="135924" y="72892"/>
            <a:ext cx="11979876" cy="523220"/>
          </a:xfrm>
          <a:prstGeom prst="rect">
            <a:avLst/>
          </a:prstGeom>
          <a:noFill/>
        </p:spPr>
        <p:txBody>
          <a:bodyPr wrap="square">
            <a:spAutoFit/>
          </a:bodyPr>
          <a:lstStyle/>
          <a:p>
            <a:r>
              <a:rPr lang="en-US" altLang="ko-KR" sz="2800" b="1" dirty="0">
                <a:solidFill>
                  <a:srgbClr val="FFC000"/>
                </a:solidFill>
              </a:rPr>
              <a:t>The evolutionary effects are implemented in the model computation</a:t>
            </a:r>
            <a:endParaRPr lang="ko-KR" altLang="en-US" sz="2800" b="1" dirty="0">
              <a:solidFill>
                <a:srgbClr val="FFC000"/>
              </a:solidFill>
            </a:endParaRPr>
          </a:p>
        </p:txBody>
      </p:sp>
      <p:pic>
        <p:nvPicPr>
          <p:cNvPr id="2" name="그림 1" descr="어둠, 빛이(가) 표시된 사진&#10;&#10;자동 생성된 설명">
            <a:extLst>
              <a:ext uri="{FF2B5EF4-FFF2-40B4-BE49-F238E27FC236}">
                <a16:creationId xmlns:a16="http://schemas.microsoft.com/office/drawing/2014/main" id="{D3571C1E-3211-E956-BC27-3DFBBD34517F}"/>
              </a:ext>
            </a:extLst>
          </p:cNvPr>
          <p:cNvPicPr>
            <a:picLocks noChangeAspect="1"/>
          </p:cNvPicPr>
          <p:nvPr/>
        </p:nvPicPr>
        <p:blipFill>
          <a:blip r:embed="rId17"/>
          <a:stretch>
            <a:fillRect/>
          </a:stretch>
        </p:blipFill>
        <p:spPr>
          <a:xfrm>
            <a:off x="1701358" y="633693"/>
            <a:ext cx="1244847" cy="874424"/>
          </a:xfrm>
          <a:prstGeom prst="rect">
            <a:avLst/>
          </a:prstGeom>
          <a:solidFill>
            <a:schemeClr val="bg1"/>
          </a:solidFill>
        </p:spPr>
      </p:pic>
      <p:pic>
        <p:nvPicPr>
          <p:cNvPr id="5" name="그림 4" descr="어둠, 불꽃놀이, 빛이(가) 표시된 사진&#10;&#10;자동 생성된 설명">
            <a:extLst>
              <a:ext uri="{FF2B5EF4-FFF2-40B4-BE49-F238E27FC236}">
                <a16:creationId xmlns:a16="http://schemas.microsoft.com/office/drawing/2014/main" id="{090BCB38-41B6-60F7-43D1-28A35952BC1F}"/>
              </a:ext>
            </a:extLst>
          </p:cNvPr>
          <p:cNvPicPr>
            <a:picLocks noChangeAspect="1"/>
          </p:cNvPicPr>
          <p:nvPr/>
        </p:nvPicPr>
        <p:blipFill>
          <a:blip r:embed="rId18"/>
          <a:stretch>
            <a:fillRect/>
          </a:stretch>
        </p:blipFill>
        <p:spPr>
          <a:xfrm>
            <a:off x="2579499" y="631925"/>
            <a:ext cx="1244847" cy="874424"/>
          </a:xfrm>
          <a:prstGeom prst="rect">
            <a:avLst/>
          </a:prstGeom>
          <a:solidFill>
            <a:schemeClr val="bg1"/>
          </a:solidFill>
        </p:spPr>
      </p:pic>
      <p:pic>
        <p:nvPicPr>
          <p:cNvPr id="6" name="그림 5" descr="어둠, 빛, 불꽃놀이이(가) 표시된 사진&#10;&#10;자동 생성된 설명">
            <a:extLst>
              <a:ext uri="{FF2B5EF4-FFF2-40B4-BE49-F238E27FC236}">
                <a16:creationId xmlns:a16="http://schemas.microsoft.com/office/drawing/2014/main" id="{08B18E60-7D10-C9AE-28F8-F8E4476817EE}"/>
              </a:ext>
            </a:extLst>
          </p:cNvPr>
          <p:cNvPicPr>
            <a:picLocks noChangeAspect="1"/>
          </p:cNvPicPr>
          <p:nvPr/>
        </p:nvPicPr>
        <p:blipFill>
          <a:blip r:embed="rId19"/>
          <a:stretch>
            <a:fillRect/>
          </a:stretch>
        </p:blipFill>
        <p:spPr>
          <a:xfrm>
            <a:off x="3675264" y="633693"/>
            <a:ext cx="1244847" cy="874424"/>
          </a:xfrm>
          <a:prstGeom prst="rect">
            <a:avLst/>
          </a:prstGeom>
          <a:solidFill>
            <a:schemeClr val="bg1"/>
          </a:solidFill>
        </p:spPr>
      </p:pic>
      <p:pic>
        <p:nvPicPr>
          <p:cNvPr id="7" name="그림 6" descr="어둠, 빛, 불꽃놀이이(가) 표시된 사진&#10;&#10;자동 생성된 설명">
            <a:extLst>
              <a:ext uri="{FF2B5EF4-FFF2-40B4-BE49-F238E27FC236}">
                <a16:creationId xmlns:a16="http://schemas.microsoft.com/office/drawing/2014/main" id="{88D490B8-9D9F-C766-42F9-410DFC5B44CB}"/>
              </a:ext>
            </a:extLst>
          </p:cNvPr>
          <p:cNvPicPr>
            <a:picLocks noChangeAspect="1"/>
          </p:cNvPicPr>
          <p:nvPr/>
        </p:nvPicPr>
        <p:blipFill>
          <a:blip r:embed="rId20"/>
          <a:stretch>
            <a:fillRect/>
          </a:stretch>
        </p:blipFill>
        <p:spPr>
          <a:xfrm>
            <a:off x="5068209" y="639545"/>
            <a:ext cx="1244847" cy="874424"/>
          </a:xfrm>
          <a:prstGeom prst="rect">
            <a:avLst/>
          </a:prstGeom>
          <a:solidFill>
            <a:schemeClr val="bg1"/>
          </a:solidFill>
        </p:spPr>
      </p:pic>
      <p:pic>
        <p:nvPicPr>
          <p:cNvPr id="26" name="그림 25" descr="불꽃놀이, 어둠, 빛이(가) 표시된 사진&#10;&#10;자동 생성된 설명">
            <a:extLst>
              <a:ext uri="{FF2B5EF4-FFF2-40B4-BE49-F238E27FC236}">
                <a16:creationId xmlns:a16="http://schemas.microsoft.com/office/drawing/2014/main" id="{7FF8CC35-2F5F-CC45-9759-B599E1C94DE4}"/>
              </a:ext>
            </a:extLst>
          </p:cNvPr>
          <p:cNvPicPr>
            <a:picLocks noChangeAspect="1"/>
          </p:cNvPicPr>
          <p:nvPr/>
        </p:nvPicPr>
        <p:blipFill>
          <a:blip r:embed="rId21"/>
          <a:stretch>
            <a:fillRect/>
          </a:stretch>
        </p:blipFill>
        <p:spPr>
          <a:xfrm>
            <a:off x="6404004" y="633693"/>
            <a:ext cx="1244847" cy="874424"/>
          </a:xfrm>
          <a:prstGeom prst="rect">
            <a:avLst/>
          </a:prstGeom>
          <a:solidFill>
            <a:schemeClr val="bg1"/>
          </a:solidFill>
        </p:spPr>
      </p:pic>
      <p:pic>
        <p:nvPicPr>
          <p:cNvPr id="27" name="그림 26" descr="불꽃놀이, 어둠, 빛이(가) 표시된 사진&#10;&#10;자동 생성된 설명">
            <a:extLst>
              <a:ext uri="{FF2B5EF4-FFF2-40B4-BE49-F238E27FC236}">
                <a16:creationId xmlns:a16="http://schemas.microsoft.com/office/drawing/2014/main" id="{4E7852E8-6EA3-3A85-D711-9735DCEFC372}"/>
              </a:ext>
            </a:extLst>
          </p:cNvPr>
          <p:cNvPicPr>
            <a:picLocks noChangeAspect="1"/>
          </p:cNvPicPr>
          <p:nvPr/>
        </p:nvPicPr>
        <p:blipFill>
          <a:blip r:embed="rId22"/>
          <a:stretch>
            <a:fillRect/>
          </a:stretch>
        </p:blipFill>
        <p:spPr>
          <a:xfrm>
            <a:off x="7869207" y="639545"/>
            <a:ext cx="1244847" cy="874424"/>
          </a:xfrm>
          <a:prstGeom prst="rect">
            <a:avLst/>
          </a:prstGeom>
          <a:solidFill>
            <a:schemeClr val="bg1"/>
          </a:solidFill>
        </p:spPr>
      </p:pic>
      <p:pic>
        <p:nvPicPr>
          <p:cNvPr id="28" name="그림 27" descr="불꽃놀이, 어둠, 빛이(가) 표시된 사진&#10;&#10;자동 생성된 설명">
            <a:extLst>
              <a:ext uri="{FF2B5EF4-FFF2-40B4-BE49-F238E27FC236}">
                <a16:creationId xmlns:a16="http://schemas.microsoft.com/office/drawing/2014/main" id="{2EA1EA55-DC09-E1ED-D18B-969DECEFB997}"/>
              </a:ext>
            </a:extLst>
          </p:cNvPr>
          <p:cNvPicPr>
            <a:picLocks noChangeAspect="1"/>
          </p:cNvPicPr>
          <p:nvPr/>
        </p:nvPicPr>
        <p:blipFill>
          <a:blip r:embed="rId23"/>
          <a:stretch>
            <a:fillRect/>
          </a:stretch>
        </p:blipFill>
        <p:spPr>
          <a:xfrm>
            <a:off x="9428608" y="639545"/>
            <a:ext cx="1244847" cy="874424"/>
          </a:xfrm>
          <a:prstGeom prst="rect">
            <a:avLst/>
          </a:prstGeom>
          <a:solidFill>
            <a:schemeClr val="bg1"/>
          </a:solidFill>
        </p:spPr>
      </p:pic>
      <p:cxnSp>
        <p:nvCxnSpPr>
          <p:cNvPr id="29" name="직선 화살표 연결선 28">
            <a:extLst>
              <a:ext uri="{FF2B5EF4-FFF2-40B4-BE49-F238E27FC236}">
                <a16:creationId xmlns:a16="http://schemas.microsoft.com/office/drawing/2014/main" id="{46C5853D-0EB5-C336-F1DF-436A0953D5A8}"/>
              </a:ext>
            </a:extLst>
          </p:cNvPr>
          <p:cNvCxnSpPr/>
          <p:nvPr/>
        </p:nvCxnSpPr>
        <p:spPr>
          <a:xfrm>
            <a:off x="2319958" y="1070906"/>
            <a:ext cx="239539"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직선 화살표 연결선 29">
            <a:extLst>
              <a:ext uri="{FF2B5EF4-FFF2-40B4-BE49-F238E27FC236}">
                <a16:creationId xmlns:a16="http://schemas.microsoft.com/office/drawing/2014/main" id="{A6BB6564-6DCB-EAC6-9895-D5608DEB8F03}"/>
              </a:ext>
            </a:extLst>
          </p:cNvPr>
          <p:cNvCxnSpPr/>
          <p:nvPr/>
        </p:nvCxnSpPr>
        <p:spPr>
          <a:xfrm>
            <a:off x="3435726" y="1070906"/>
            <a:ext cx="239539"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직선 화살표 연결선 30">
            <a:extLst>
              <a:ext uri="{FF2B5EF4-FFF2-40B4-BE49-F238E27FC236}">
                <a16:creationId xmlns:a16="http://schemas.microsoft.com/office/drawing/2014/main" id="{5544B0E0-7357-845F-341B-C3DD7DB5C32A}"/>
              </a:ext>
            </a:extLst>
          </p:cNvPr>
          <p:cNvCxnSpPr/>
          <p:nvPr/>
        </p:nvCxnSpPr>
        <p:spPr>
          <a:xfrm>
            <a:off x="4630550" y="1070906"/>
            <a:ext cx="239539"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직선 화살표 연결선 31">
            <a:extLst>
              <a:ext uri="{FF2B5EF4-FFF2-40B4-BE49-F238E27FC236}">
                <a16:creationId xmlns:a16="http://schemas.microsoft.com/office/drawing/2014/main" id="{1528C8DF-AFC5-DED2-1BA5-6D9CF233E360}"/>
              </a:ext>
            </a:extLst>
          </p:cNvPr>
          <p:cNvCxnSpPr/>
          <p:nvPr/>
        </p:nvCxnSpPr>
        <p:spPr>
          <a:xfrm>
            <a:off x="5905386" y="1070906"/>
            <a:ext cx="239539"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직선 화살표 연결선 32">
            <a:extLst>
              <a:ext uri="{FF2B5EF4-FFF2-40B4-BE49-F238E27FC236}">
                <a16:creationId xmlns:a16="http://schemas.microsoft.com/office/drawing/2014/main" id="{BA14E4F3-A335-4616-CCE0-0DC54E726807}"/>
              </a:ext>
            </a:extLst>
          </p:cNvPr>
          <p:cNvCxnSpPr/>
          <p:nvPr/>
        </p:nvCxnSpPr>
        <p:spPr>
          <a:xfrm>
            <a:off x="7370589" y="1070906"/>
            <a:ext cx="239539"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직선 화살표 연결선 33">
            <a:extLst>
              <a:ext uri="{FF2B5EF4-FFF2-40B4-BE49-F238E27FC236}">
                <a16:creationId xmlns:a16="http://schemas.microsoft.com/office/drawing/2014/main" id="{C54AE742-FAC5-D8E8-F262-BC012DE54628}"/>
              </a:ext>
            </a:extLst>
          </p:cNvPr>
          <p:cNvCxnSpPr/>
          <p:nvPr/>
        </p:nvCxnSpPr>
        <p:spPr>
          <a:xfrm>
            <a:off x="8891890" y="1070906"/>
            <a:ext cx="239539"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직선 화살표 연결선 34">
            <a:extLst>
              <a:ext uri="{FF2B5EF4-FFF2-40B4-BE49-F238E27FC236}">
                <a16:creationId xmlns:a16="http://schemas.microsoft.com/office/drawing/2014/main" id="{CB9921C1-77E3-BA4B-04D9-513A5B2CC8B2}"/>
              </a:ext>
            </a:extLst>
          </p:cNvPr>
          <p:cNvCxnSpPr/>
          <p:nvPr/>
        </p:nvCxnSpPr>
        <p:spPr>
          <a:xfrm>
            <a:off x="3430082" y="1874106"/>
            <a:ext cx="239539"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직선 화살표 연결선 35">
            <a:extLst>
              <a:ext uri="{FF2B5EF4-FFF2-40B4-BE49-F238E27FC236}">
                <a16:creationId xmlns:a16="http://schemas.microsoft.com/office/drawing/2014/main" id="{172079BE-6461-6501-5BDB-3FF7C2047CA5}"/>
              </a:ext>
            </a:extLst>
          </p:cNvPr>
          <p:cNvCxnSpPr/>
          <p:nvPr/>
        </p:nvCxnSpPr>
        <p:spPr>
          <a:xfrm>
            <a:off x="4568710" y="1874106"/>
            <a:ext cx="239539"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직선 화살표 연결선 36">
            <a:extLst>
              <a:ext uri="{FF2B5EF4-FFF2-40B4-BE49-F238E27FC236}">
                <a16:creationId xmlns:a16="http://schemas.microsoft.com/office/drawing/2014/main" id="{466B3F7C-8202-A713-AF4C-84BE6B608CA1}"/>
              </a:ext>
            </a:extLst>
          </p:cNvPr>
          <p:cNvCxnSpPr/>
          <p:nvPr/>
        </p:nvCxnSpPr>
        <p:spPr>
          <a:xfrm>
            <a:off x="5975942" y="1868255"/>
            <a:ext cx="239539"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직선 화살표 연결선 37">
            <a:extLst>
              <a:ext uri="{FF2B5EF4-FFF2-40B4-BE49-F238E27FC236}">
                <a16:creationId xmlns:a16="http://schemas.microsoft.com/office/drawing/2014/main" id="{35678AB6-809C-3A02-2554-1942CE96803D}"/>
              </a:ext>
            </a:extLst>
          </p:cNvPr>
          <p:cNvCxnSpPr/>
          <p:nvPr/>
        </p:nvCxnSpPr>
        <p:spPr>
          <a:xfrm>
            <a:off x="7342085" y="1879958"/>
            <a:ext cx="239539"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직선 화살표 연결선 38">
            <a:extLst>
              <a:ext uri="{FF2B5EF4-FFF2-40B4-BE49-F238E27FC236}">
                <a16:creationId xmlns:a16="http://schemas.microsoft.com/office/drawing/2014/main" id="{8E379885-94C1-1F40-66ED-A318B0630A4F}"/>
              </a:ext>
            </a:extLst>
          </p:cNvPr>
          <p:cNvCxnSpPr/>
          <p:nvPr/>
        </p:nvCxnSpPr>
        <p:spPr>
          <a:xfrm>
            <a:off x="8848146" y="1874106"/>
            <a:ext cx="239539"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93" name="그룹 292">
            <a:extLst>
              <a:ext uri="{FF2B5EF4-FFF2-40B4-BE49-F238E27FC236}">
                <a16:creationId xmlns:a16="http://schemas.microsoft.com/office/drawing/2014/main" id="{0BA764C8-106B-2706-B87E-DEAA906772DB}"/>
              </a:ext>
            </a:extLst>
          </p:cNvPr>
          <p:cNvGrpSpPr/>
          <p:nvPr/>
        </p:nvGrpSpPr>
        <p:grpSpPr>
          <a:xfrm>
            <a:off x="1701359" y="5414314"/>
            <a:ext cx="8948351" cy="917906"/>
            <a:chOff x="1701359" y="5414314"/>
            <a:chExt cx="8948351" cy="917906"/>
          </a:xfrm>
        </p:grpSpPr>
        <p:sp>
          <p:nvSpPr>
            <p:cNvPr id="292" name="직사각형 291">
              <a:extLst>
                <a:ext uri="{FF2B5EF4-FFF2-40B4-BE49-F238E27FC236}">
                  <a16:creationId xmlns:a16="http://schemas.microsoft.com/office/drawing/2014/main" id="{A60EF6BF-0A89-A844-022E-3E0D1F420B7E}"/>
                </a:ext>
              </a:extLst>
            </p:cNvPr>
            <p:cNvSpPr/>
            <p:nvPr/>
          </p:nvSpPr>
          <p:spPr>
            <a:xfrm>
              <a:off x="1760220" y="5417820"/>
              <a:ext cx="8732520"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68" name="그림 67" descr="어둠, 빛이(가) 표시된 사진&#10;&#10;자동 생성된 설명">
              <a:extLst>
                <a:ext uri="{FF2B5EF4-FFF2-40B4-BE49-F238E27FC236}">
                  <a16:creationId xmlns:a16="http://schemas.microsoft.com/office/drawing/2014/main" id="{F868FC0D-57D7-CB6E-8F41-BC9ECB76C67B}"/>
                </a:ext>
              </a:extLst>
            </p:cNvPr>
            <p:cNvPicPr>
              <a:picLocks noChangeAspect="1"/>
            </p:cNvPicPr>
            <p:nvPr/>
          </p:nvPicPr>
          <p:blipFill>
            <a:blip r:embed="rId17"/>
            <a:stretch>
              <a:fillRect/>
            </a:stretch>
          </p:blipFill>
          <p:spPr>
            <a:xfrm>
              <a:off x="1701359" y="5414314"/>
              <a:ext cx="1244847" cy="874424"/>
            </a:xfrm>
            <a:prstGeom prst="rect">
              <a:avLst/>
            </a:prstGeom>
            <a:noFill/>
          </p:spPr>
        </p:pic>
        <p:grpSp>
          <p:nvGrpSpPr>
            <p:cNvPr id="69" name="그룹 68">
              <a:extLst>
                <a:ext uri="{FF2B5EF4-FFF2-40B4-BE49-F238E27FC236}">
                  <a16:creationId xmlns:a16="http://schemas.microsoft.com/office/drawing/2014/main" id="{49884110-4B2E-D2A8-5EAF-214210AF91AE}"/>
                </a:ext>
              </a:extLst>
            </p:cNvPr>
            <p:cNvGrpSpPr/>
            <p:nvPr/>
          </p:nvGrpSpPr>
          <p:grpSpPr>
            <a:xfrm>
              <a:off x="2583610" y="5414314"/>
              <a:ext cx="1245374" cy="874424"/>
              <a:chOff x="2384880" y="3429000"/>
              <a:chExt cx="1080457" cy="1080000"/>
            </a:xfrm>
            <a:noFill/>
          </p:grpSpPr>
          <p:pic>
            <p:nvPicPr>
              <p:cNvPr id="70" name="그림 69" descr="어둠, 불꽃놀이, 빛이(가) 표시된 사진&#10;&#10;자동 생성된 설명">
                <a:extLst>
                  <a:ext uri="{FF2B5EF4-FFF2-40B4-BE49-F238E27FC236}">
                    <a16:creationId xmlns:a16="http://schemas.microsoft.com/office/drawing/2014/main" id="{A7F93CEA-FA7D-BFAB-50A3-235862BE2E84}"/>
                  </a:ext>
                </a:extLst>
              </p:cNvPr>
              <p:cNvPicPr>
                <a:picLocks noChangeAspect="1"/>
              </p:cNvPicPr>
              <p:nvPr/>
            </p:nvPicPr>
            <p:blipFill>
              <a:blip r:embed="rId18"/>
              <a:stretch>
                <a:fillRect/>
              </a:stretch>
            </p:blipFill>
            <p:spPr>
              <a:xfrm>
                <a:off x="2384880" y="3429000"/>
                <a:ext cx="1080000" cy="1080000"/>
              </a:xfrm>
              <a:prstGeom prst="rect">
                <a:avLst/>
              </a:prstGeom>
              <a:grpFill/>
            </p:spPr>
          </p:pic>
          <p:pic>
            <p:nvPicPr>
              <p:cNvPr id="71" name="그림 70" descr="그린, 어둠, 빛이(가) 표시된 사진&#10;&#10;자동 생성된 설명">
                <a:extLst>
                  <a:ext uri="{FF2B5EF4-FFF2-40B4-BE49-F238E27FC236}">
                    <a16:creationId xmlns:a16="http://schemas.microsoft.com/office/drawing/2014/main" id="{88371A0B-F14E-E26B-76BB-2C9221233573}"/>
                  </a:ext>
                </a:extLst>
              </p:cNvPr>
              <p:cNvPicPr>
                <a:picLocks noChangeAspect="1"/>
              </p:cNvPicPr>
              <p:nvPr/>
            </p:nvPicPr>
            <p:blipFill>
              <a:blip r:embed="rId11"/>
              <a:stretch>
                <a:fillRect/>
              </a:stretch>
            </p:blipFill>
            <p:spPr>
              <a:xfrm>
                <a:off x="2385336" y="3429000"/>
                <a:ext cx="1080000" cy="1080000"/>
              </a:xfrm>
              <a:prstGeom prst="rect">
                <a:avLst/>
              </a:prstGeom>
              <a:grpFill/>
            </p:spPr>
          </p:pic>
        </p:grpSp>
        <p:grpSp>
          <p:nvGrpSpPr>
            <p:cNvPr id="72" name="그룹 71">
              <a:extLst>
                <a:ext uri="{FF2B5EF4-FFF2-40B4-BE49-F238E27FC236}">
                  <a16:creationId xmlns:a16="http://schemas.microsoft.com/office/drawing/2014/main" id="{2B1684CB-08EE-F20B-EE53-9D6C131C7F3D}"/>
                </a:ext>
              </a:extLst>
            </p:cNvPr>
            <p:cNvGrpSpPr/>
            <p:nvPr/>
          </p:nvGrpSpPr>
          <p:grpSpPr>
            <a:xfrm>
              <a:off x="3676226" y="5414314"/>
              <a:ext cx="1247205" cy="874424"/>
              <a:chOff x="3722245" y="4003692"/>
              <a:chExt cx="1082046" cy="1080000"/>
            </a:xfrm>
            <a:noFill/>
          </p:grpSpPr>
          <p:pic>
            <p:nvPicPr>
              <p:cNvPr id="73" name="그림 72" descr="어둠, 빛, 불꽃놀이이(가) 표시된 사진&#10;&#10;자동 생성된 설명">
                <a:extLst>
                  <a:ext uri="{FF2B5EF4-FFF2-40B4-BE49-F238E27FC236}">
                    <a16:creationId xmlns:a16="http://schemas.microsoft.com/office/drawing/2014/main" id="{0C4899B2-A27F-418E-10AB-382B7FFA22D1}"/>
                  </a:ext>
                </a:extLst>
              </p:cNvPr>
              <p:cNvPicPr>
                <a:picLocks noChangeAspect="1"/>
              </p:cNvPicPr>
              <p:nvPr/>
            </p:nvPicPr>
            <p:blipFill>
              <a:blip r:embed="rId19"/>
              <a:stretch>
                <a:fillRect/>
              </a:stretch>
            </p:blipFill>
            <p:spPr>
              <a:xfrm>
                <a:off x="3724290" y="4003692"/>
                <a:ext cx="1080000" cy="1080000"/>
              </a:xfrm>
              <a:prstGeom prst="rect">
                <a:avLst/>
              </a:prstGeom>
              <a:grpFill/>
            </p:spPr>
          </p:pic>
          <p:pic>
            <p:nvPicPr>
              <p:cNvPr id="74" name="그림 73" descr="그린, 어둠, 빛이(가) 표시된 사진&#10;&#10;자동 생성된 설명">
                <a:extLst>
                  <a:ext uri="{FF2B5EF4-FFF2-40B4-BE49-F238E27FC236}">
                    <a16:creationId xmlns:a16="http://schemas.microsoft.com/office/drawing/2014/main" id="{9A281945-AE1F-6F91-5352-C3CA8118446B}"/>
                  </a:ext>
                </a:extLst>
              </p:cNvPr>
              <p:cNvPicPr>
                <a:picLocks noChangeAspect="1"/>
              </p:cNvPicPr>
              <p:nvPr/>
            </p:nvPicPr>
            <p:blipFill>
              <a:blip r:embed="rId12"/>
              <a:stretch>
                <a:fillRect/>
              </a:stretch>
            </p:blipFill>
            <p:spPr>
              <a:xfrm>
                <a:off x="3722245" y="4003692"/>
                <a:ext cx="1080000" cy="1080000"/>
              </a:xfrm>
              <a:prstGeom prst="rect">
                <a:avLst/>
              </a:prstGeom>
              <a:grpFill/>
            </p:spPr>
          </p:pic>
          <p:pic>
            <p:nvPicPr>
              <p:cNvPr id="75" name="그림 74" descr="크리스마스 트리, 빛, 어둠, 크리스마스이(가) 표시된 사진&#10;&#10;자동 생성된 설명">
                <a:extLst>
                  <a:ext uri="{FF2B5EF4-FFF2-40B4-BE49-F238E27FC236}">
                    <a16:creationId xmlns:a16="http://schemas.microsoft.com/office/drawing/2014/main" id="{8B398FA4-97E4-444D-A249-37C2F8D94520}"/>
                  </a:ext>
                </a:extLst>
              </p:cNvPr>
              <p:cNvPicPr>
                <a:picLocks noChangeAspect="1"/>
              </p:cNvPicPr>
              <p:nvPr/>
            </p:nvPicPr>
            <p:blipFill>
              <a:blip r:embed="rId6"/>
              <a:stretch>
                <a:fillRect/>
              </a:stretch>
            </p:blipFill>
            <p:spPr>
              <a:xfrm>
                <a:off x="3724291" y="4003692"/>
                <a:ext cx="1080000" cy="1080000"/>
              </a:xfrm>
              <a:prstGeom prst="rect">
                <a:avLst/>
              </a:prstGeom>
              <a:grpFill/>
            </p:spPr>
          </p:pic>
        </p:grpSp>
        <p:grpSp>
          <p:nvGrpSpPr>
            <p:cNvPr id="76" name="그룹 75">
              <a:extLst>
                <a:ext uri="{FF2B5EF4-FFF2-40B4-BE49-F238E27FC236}">
                  <a16:creationId xmlns:a16="http://schemas.microsoft.com/office/drawing/2014/main" id="{B6F5F156-7F96-3D5A-FBF1-A079B1188FC9}"/>
                </a:ext>
              </a:extLst>
            </p:cNvPr>
            <p:cNvGrpSpPr/>
            <p:nvPr/>
          </p:nvGrpSpPr>
          <p:grpSpPr>
            <a:xfrm>
              <a:off x="5063905" y="5414314"/>
              <a:ext cx="1249135" cy="874424"/>
              <a:chOff x="4083607" y="3871085"/>
              <a:chExt cx="1083721" cy="1080000"/>
            </a:xfrm>
            <a:noFill/>
          </p:grpSpPr>
          <p:pic>
            <p:nvPicPr>
              <p:cNvPr id="77" name="그림 76" descr="어둠, 빛, 불꽃놀이이(가) 표시된 사진&#10;&#10;자동 생성된 설명">
                <a:extLst>
                  <a:ext uri="{FF2B5EF4-FFF2-40B4-BE49-F238E27FC236}">
                    <a16:creationId xmlns:a16="http://schemas.microsoft.com/office/drawing/2014/main" id="{A5329BDA-8CCC-31D0-2727-F232115C736D}"/>
                  </a:ext>
                </a:extLst>
              </p:cNvPr>
              <p:cNvPicPr>
                <a:picLocks noChangeAspect="1"/>
              </p:cNvPicPr>
              <p:nvPr/>
            </p:nvPicPr>
            <p:blipFill>
              <a:blip r:embed="rId20"/>
              <a:stretch>
                <a:fillRect/>
              </a:stretch>
            </p:blipFill>
            <p:spPr>
              <a:xfrm>
                <a:off x="4087328" y="3871085"/>
                <a:ext cx="1080000" cy="1080000"/>
              </a:xfrm>
              <a:prstGeom prst="rect">
                <a:avLst/>
              </a:prstGeom>
              <a:grpFill/>
            </p:spPr>
          </p:pic>
          <p:pic>
            <p:nvPicPr>
              <p:cNvPr id="78" name="그림 77" descr="그린, 어둠, 빛이(가) 표시된 사진&#10;&#10;자동 생성된 설명">
                <a:extLst>
                  <a:ext uri="{FF2B5EF4-FFF2-40B4-BE49-F238E27FC236}">
                    <a16:creationId xmlns:a16="http://schemas.microsoft.com/office/drawing/2014/main" id="{761D055A-5BB7-FBCB-69D4-8A6BFBCFF39B}"/>
                  </a:ext>
                </a:extLst>
              </p:cNvPr>
              <p:cNvPicPr>
                <a:picLocks noChangeAspect="1"/>
              </p:cNvPicPr>
              <p:nvPr/>
            </p:nvPicPr>
            <p:blipFill>
              <a:blip r:embed="rId13"/>
              <a:stretch>
                <a:fillRect/>
              </a:stretch>
            </p:blipFill>
            <p:spPr>
              <a:xfrm>
                <a:off x="4083673" y="3871085"/>
                <a:ext cx="1080000" cy="1080000"/>
              </a:xfrm>
              <a:prstGeom prst="rect">
                <a:avLst/>
              </a:prstGeom>
              <a:grpFill/>
            </p:spPr>
          </p:pic>
          <p:pic>
            <p:nvPicPr>
              <p:cNvPr id="79" name="그림 78" descr="어둠, 마조렐 블루, 블루, 밤이(가) 표시된 사진&#10;&#10;자동 생성된 설명">
                <a:extLst>
                  <a:ext uri="{FF2B5EF4-FFF2-40B4-BE49-F238E27FC236}">
                    <a16:creationId xmlns:a16="http://schemas.microsoft.com/office/drawing/2014/main" id="{4534FAF0-52A9-26DC-B2AB-B3B659D8F801}"/>
                  </a:ext>
                </a:extLst>
              </p:cNvPr>
              <p:cNvPicPr>
                <a:picLocks noChangeAspect="1"/>
              </p:cNvPicPr>
              <p:nvPr/>
            </p:nvPicPr>
            <p:blipFill>
              <a:blip r:embed="rId7"/>
              <a:stretch>
                <a:fillRect/>
              </a:stretch>
            </p:blipFill>
            <p:spPr>
              <a:xfrm>
                <a:off x="4083607" y="3871085"/>
                <a:ext cx="1080000" cy="1080000"/>
              </a:xfrm>
              <a:prstGeom prst="rect">
                <a:avLst/>
              </a:prstGeom>
              <a:grpFill/>
            </p:spPr>
          </p:pic>
          <p:pic>
            <p:nvPicPr>
              <p:cNvPr id="80" name="그림 79" descr="어둠, 빛이(가) 표시된 사진&#10;&#10;자동 생성된 설명">
                <a:extLst>
                  <a:ext uri="{FF2B5EF4-FFF2-40B4-BE49-F238E27FC236}">
                    <a16:creationId xmlns:a16="http://schemas.microsoft.com/office/drawing/2014/main" id="{FC89FAE4-04D5-625D-5FA3-4F2A480ADB1C}"/>
                  </a:ext>
                </a:extLst>
              </p:cNvPr>
              <p:cNvPicPr>
                <a:picLocks noChangeAspect="1"/>
              </p:cNvPicPr>
              <p:nvPr/>
            </p:nvPicPr>
            <p:blipFill>
              <a:blip r:embed="rId2"/>
              <a:stretch>
                <a:fillRect/>
              </a:stretch>
            </p:blipFill>
            <p:spPr>
              <a:xfrm>
                <a:off x="4085045" y="3871085"/>
                <a:ext cx="1080000" cy="1080000"/>
              </a:xfrm>
              <a:prstGeom prst="rect">
                <a:avLst/>
              </a:prstGeom>
              <a:grpFill/>
            </p:spPr>
          </p:pic>
        </p:grpSp>
        <p:grpSp>
          <p:nvGrpSpPr>
            <p:cNvPr id="81" name="그룹 80">
              <a:extLst>
                <a:ext uri="{FF2B5EF4-FFF2-40B4-BE49-F238E27FC236}">
                  <a16:creationId xmlns:a16="http://schemas.microsoft.com/office/drawing/2014/main" id="{405223D9-B9E2-9404-FB35-943DF660BDD9}"/>
                </a:ext>
              </a:extLst>
            </p:cNvPr>
            <p:cNvGrpSpPr/>
            <p:nvPr/>
          </p:nvGrpSpPr>
          <p:grpSpPr>
            <a:xfrm>
              <a:off x="6380512" y="5414314"/>
              <a:ext cx="1251188" cy="874424"/>
              <a:chOff x="3975569" y="4244702"/>
              <a:chExt cx="1085502" cy="1080000"/>
            </a:xfrm>
            <a:noFill/>
          </p:grpSpPr>
          <p:pic>
            <p:nvPicPr>
              <p:cNvPr id="82" name="그림 81" descr="불꽃놀이, 어둠, 빛이(가) 표시된 사진&#10;&#10;자동 생성된 설명">
                <a:extLst>
                  <a:ext uri="{FF2B5EF4-FFF2-40B4-BE49-F238E27FC236}">
                    <a16:creationId xmlns:a16="http://schemas.microsoft.com/office/drawing/2014/main" id="{30B7D2E3-3729-1F1B-3EF3-F3CD4D45E838}"/>
                  </a:ext>
                </a:extLst>
              </p:cNvPr>
              <p:cNvPicPr>
                <a:picLocks noChangeAspect="1"/>
              </p:cNvPicPr>
              <p:nvPr/>
            </p:nvPicPr>
            <p:blipFill>
              <a:blip r:embed="rId21"/>
              <a:stretch>
                <a:fillRect/>
              </a:stretch>
            </p:blipFill>
            <p:spPr>
              <a:xfrm>
                <a:off x="3980101" y="4244702"/>
                <a:ext cx="1080000" cy="1080000"/>
              </a:xfrm>
              <a:prstGeom prst="rect">
                <a:avLst/>
              </a:prstGeom>
              <a:grpFill/>
            </p:spPr>
          </p:pic>
          <p:pic>
            <p:nvPicPr>
              <p:cNvPr id="83" name="그림 82" descr="그린, 빛이(가) 표시된 사진&#10;&#10;자동 생성된 설명">
                <a:extLst>
                  <a:ext uri="{FF2B5EF4-FFF2-40B4-BE49-F238E27FC236}">
                    <a16:creationId xmlns:a16="http://schemas.microsoft.com/office/drawing/2014/main" id="{5A4C37E1-FBBA-0DFF-68F8-E0E4837B2DDC}"/>
                  </a:ext>
                </a:extLst>
              </p:cNvPr>
              <p:cNvPicPr>
                <a:picLocks noChangeAspect="1"/>
              </p:cNvPicPr>
              <p:nvPr/>
            </p:nvPicPr>
            <p:blipFill>
              <a:blip r:embed="rId14"/>
              <a:stretch>
                <a:fillRect/>
              </a:stretch>
            </p:blipFill>
            <p:spPr>
              <a:xfrm>
                <a:off x="3976791" y="4244702"/>
                <a:ext cx="1080000" cy="1080000"/>
              </a:xfrm>
              <a:prstGeom prst="rect">
                <a:avLst/>
              </a:prstGeom>
              <a:grpFill/>
            </p:spPr>
          </p:pic>
          <p:pic>
            <p:nvPicPr>
              <p:cNvPr id="84" name="그림 83" descr="어둠, 마조렐 블루, 블루, 일렉트릭 블루이(가) 표시된 사진&#10;&#10;자동 생성된 설명">
                <a:extLst>
                  <a:ext uri="{FF2B5EF4-FFF2-40B4-BE49-F238E27FC236}">
                    <a16:creationId xmlns:a16="http://schemas.microsoft.com/office/drawing/2014/main" id="{CE2BE6BE-67F9-3AB9-3A30-498442964BD9}"/>
                  </a:ext>
                </a:extLst>
              </p:cNvPr>
              <p:cNvPicPr>
                <a:picLocks noChangeAspect="1"/>
              </p:cNvPicPr>
              <p:nvPr/>
            </p:nvPicPr>
            <p:blipFill>
              <a:blip r:embed="rId8"/>
              <a:stretch>
                <a:fillRect/>
              </a:stretch>
            </p:blipFill>
            <p:spPr>
              <a:xfrm>
                <a:off x="3981071" y="4244702"/>
                <a:ext cx="1080000" cy="1080000"/>
              </a:xfrm>
              <a:prstGeom prst="rect">
                <a:avLst/>
              </a:prstGeom>
              <a:grpFill/>
            </p:spPr>
          </p:pic>
          <p:pic>
            <p:nvPicPr>
              <p:cNvPr id="85" name="그림 84" descr="어둠, 빛, 불꽃놀이이(가) 표시된 사진&#10;&#10;자동 생성된 설명">
                <a:extLst>
                  <a:ext uri="{FF2B5EF4-FFF2-40B4-BE49-F238E27FC236}">
                    <a16:creationId xmlns:a16="http://schemas.microsoft.com/office/drawing/2014/main" id="{9F541233-AAC7-75D3-4A42-21BE864EF43A}"/>
                  </a:ext>
                </a:extLst>
              </p:cNvPr>
              <p:cNvPicPr>
                <a:picLocks noChangeAspect="1"/>
              </p:cNvPicPr>
              <p:nvPr/>
            </p:nvPicPr>
            <p:blipFill>
              <a:blip r:embed="rId3"/>
              <a:stretch>
                <a:fillRect/>
              </a:stretch>
            </p:blipFill>
            <p:spPr>
              <a:xfrm>
                <a:off x="3975569" y="4244702"/>
                <a:ext cx="1080000" cy="1080000"/>
              </a:xfrm>
              <a:prstGeom prst="rect">
                <a:avLst/>
              </a:prstGeom>
              <a:grpFill/>
            </p:spPr>
          </p:pic>
        </p:grpSp>
        <p:grpSp>
          <p:nvGrpSpPr>
            <p:cNvPr id="86" name="그룹 85">
              <a:extLst>
                <a:ext uri="{FF2B5EF4-FFF2-40B4-BE49-F238E27FC236}">
                  <a16:creationId xmlns:a16="http://schemas.microsoft.com/office/drawing/2014/main" id="{E3E4E0CB-8DF4-7F56-2C1D-5ABB4C386787}"/>
                </a:ext>
              </a:extLst>
            </p:cNvPr>
            <p:cNvGrpSpPr/>
            <p:nvPr/>
          </p:nvGrpSpPr>
          <p:grpSpPr>
            <a:xfrm>
              <a:off x="7845977" y="5414314"/>
              <a:ext cx="1249056" cy="874424"/>
              <a:chOff x="3493288" y="4165298"/>
              <a:chExt cx="1083652" cy="1080000"/>
            </a:xfrm>
            <a:noFill/>
          </p:grpSpPr>
          <p:pic>
            <p:nvPicPr>
              <p:cNvPr id="87" name="그림 86" descr="불꽃놀이, 어둠, 빛이(가) 표시된 사진&#10;&#10;자동 생성된 설명">
                <a:extLst>
                  <a:ext uri="{FF2B5EF4-FFF2-40B4-BE49-F238E27FC236}">
                    <a16:creationId xmlns:a16="http://schemas.microsoft.com/office/drawing/2014/main" id="{735DE978-98C9-51BB-8BDC-0E4239301B8B}"/>
                  </a:ext>
                </a:extLst>
              </p:cNvPr>
              <p:cNvPicPr>
                <a:picLocks noChangeAspect="1"/>
              </p:cNvPicPr>
              <p:nvPr/>
            </p:nvPicPr>
            <p:blipFill>
              <a:blip r:embed="rId22"/>
              <a:stretch>
                <a:fillRect/>
              </a:stretch>
            </p:blipFill>
            <p:spPr>
              <a:xfrm>
                <a:off x="3496940" y="4165298"/>
                <a:ext cx="1080000" cy="1080000"/>
              </a:xfrm>
              <a:prstGeom prst="rect">
                <a:avLst/>
              </a:prstGeom>
              <a:grpFill/>
            </p:spPr>
          </p:pic>
          <p:pic>
            <p:nvPicPr>
              <p:cNvPr id="88" name="그림 87" descr="그린, 어둠, 빛이(가) 표시된 사진&#10;&#10;자동 생성된 설명">
                <a:extLst>
                  <a:ext uri="{FF2B5EF4-FFF2-40B4-BE49-F238E27FC236}">
                    <a16:creationId xmlns:a16="http://schemas.microsoft.com/office/drawing/2014/main" id="{253F807A-3F41-8D9C-1286-18C5998D84DB}"/>
                  </a:ext>
                </a:extLst>
              </p:cNvPr>
              <p:cNvPicPr>
                <a:picLocks noChangeAspect="1"/>
              </p:cNvPicPr>
              <p:nvPr/>
            </p:nvPicPr>
            <p:blipFill>
              <a:blip r:embed="rId15"/>
              <a:stretch>
                <a:fillRect/>
              </a:stretch>
            </p:blipFill>
            <p:spPr>
              <a:xfrm>
                <a:off x="3495840" y="4165298"/>
                <a:ext cx="1080000" cy="1080000"/>
              </a:xfrm>
              <a:prstGeom prst="rect">
                <a:avLst/>
              </a:prstGeom>
              <a:grpFill/>
            </p:spPr>
          </p:pic>
          <p:pic>
            <p:nvPicPr>
              <p:cNvPr id="89" name="그림 88" descr="어둠, 마조렐 블루, 블루, 일렉트릭 블루이(가) 표시된 사진&#10;&#10;자동 생성된 설명">
                <a:extLst>
                  <a:ext uri="{FF2B5EF4-FFF2-40B4-BE49-F238E27FC236}">
                    <a16:creationId xmlns:a16="http://schemas.microsoft.com/office/drawing/2014/main" id="{8F84786F-29B4-8A18-AF59-2C5F8B225C1F}"/>
                  </a:ext>
                </a:extLst>
              </p:cNvPr>
              <p:cNvPicPr>
                <a:picLocks noChangeAspect="1"/>
              </p:cNvPicPr>
              <p:nvPr/>
            </p:nvPicPr>
            <p:blipFill>
              <a:blip r:embed="rId9"/>
              <a:stretch>
                <a:fillRect/>
              </a:stretch>
            </p:blipFill>
            <p:spPr>
              <a:xfrm>
                <a:off x="3494564" y="4165298"/>
                <a:ext cx="1080000" cy="1080000"/>
              </a:xfrm>
              <a:prstGeom prst="rect">
                <a:avLst/>
              </a:prstGeom>
              <a:grpFill/>
            </p:spPr>
          </p:pic>
          <p:pic>
            <p:nvPicPr>
              <p:cNvPr id="90" name="그림 89" descr="어둠, 불꽃놀이, 빛이(가) 표시된 사진&#10;&#10;자동 생성된 설명">
                <a:extLst>
                  <a:ext uri="{FF2B5EF4-FFF2-40B4-BE49-F238E27FC236}">
                    <a16:creationId xmlns:a16="http://schemas.microsoft.com/office/drawing/2014/main" id="{F739E1AE-D9F1-43F6-1903-546BFF1EF4C6}"/>
                  </a:ext>
                </a:extLst>
              </p:cNvPr>
              <p:cNvPicPr>
                <a:picLocks noChangeAspect="1"/>
              </p:cNvPicPr>
              <p:nvPr/>
            </p:nvPicPr>
            <p:blipFill>
              <a:blip r:embed="rId4"/>
              <a:stretch>
                <a:fillRect/>
              </a:stretch>
            </p:blipFill>
            <p:spPr>
              <a:xfrm>
                <a:off x="3493288" y="4165298"/>
                <a:ext cx="1080000" cy="1080000"/>
              </a:xfrm>
              <a:prstGeom prst="rect">
                <a:avLst/>
              </a:prstGeom>
              <a:grpFill/>
            </p:spPr>
          </p:pic>
        </p:grpSp>
        <p:grpSp>
          <p:nvGrpSpPr>
            <p:cNvPr id="91" name="그룹 90">
              <a:extLst>
                <a:ext uri="{FF2B5EF4-FFF2-40B4-BE49-F238E27FC236}">
                  <a16:creationId xmlns:a16="http://schemas.microsoft.com/office/drawing/2014/main" id="{95361781-D04D-0609-BB77-315BC10918EF}"/>
                </a:ext>
              </a:extLst>
            </p:cNvPr>
            <p:cNvGrpSpPr/>
            <p:nvPr/>
          </p:nvGrpSpPr>
          <p:grpSpPr>
            <a:xfrm>
              <a:off x="9404863" y="5414314"/>
              <a:ext cx="1244847" cy="874424"/>
              <a:chOff x="5227491" y="3806951"/>
              <a:chExt cx="1080000" cy="1080000"/>
            </a:xfrm>
            <a:noFill/>
          </p:grpSpPr>
          <p:pic>
            <p:nvPicPr>
              <p:cNvPr id="92" name="그림 91" descr="불꽃놀이, 어둠, 빛이(가) 표시된 사진&#10;&#10;자동 생성된 설명">
                <a:extLst>
                  <a:ext uri="{FF2B5EF4-FFF2-40B4-BE49-F238E27FC236}">
                    <a16:creationId xmlns:a16="http://schemas.microsoft.com/office/drawing/2014/main" id="{90234E06-50C2-7D07-6A7D-4EA970415067}"/>
                  </a:ext>
                </a:extLst>
              </p:cNvPr>
              <p:cNvPicPr>
                <a:picLocks noChangeAspect="1"/>
              </p:cNvPicPr>
              <p:nvPr/>
            </p:nvPicPr>
            <p:blipFill>
              <a:blip r:embed="rId23"/>
              <a:stretch>
                <a:fillRect/>
              </a:stretch>
            </p:blipFill>
            <p:spPr>
              <a:xfrm>
                <a:off x="5227491" y="3806951"/>
                <a:ext cx="1080000" cy="1080000"/>
              </a:xfrm>
              <a:prstGeom prst="rect">
                <a:avLst/>
              </a:prstGeom>
              <a:grpFill/>
            </p:spPr>
          </p:pic>
          <p:pic>
            <p:nvPicPr>
              <p:cNvPr id="93" name="그림 92" descr="그린, 빛이(가) 표시된 사진&#10;&#10;자동 생성된 설명">
                <a:extLst>
                  <a:ext uri="{FF2B5EF4-FFF2-40B4-BE49-F238E27FC236}">
                    <a16:creationId xmlns:a16="http://schemas.microsoft.com/office/drawing/2014/main" id="{6D1CC7B8-4FB1-A3E2-C38E-0069E940F4B6}"/>
                  </a:ext>
                </a:extLst>
              </p:cNvPr>
              <p:cNvPicPr>
                <a:picLocks noChangeAspect="1"/>
              </p:cNvPicPr>
              <p:nvPr/>
            </p:nvPicPr>
            <p:blipFill>
              <a:blip r:embed="rId16"/>
              <a:stretch>
                <a:fillRect/>
              </a:stretch>
            </p:blipFill>
            <p:spPr>
              <a:xfrm>
                <a:off x="5227491" y="3806951"/>
                <a:ext cx="1080000" cy="1080000"/>
              </a:xfrm>
              <a:prstGeom prst="rect">
                <a:avLst/>
              </a:prstGeom>
              <a:grpFill/>
            </p:spPr>
          </p:pic>
          <p:pic>
            <p:nvPicPr>
              <p:cNvPr id="94" name="그림 93" descr="마조렐 블루, 어둠, 블루, 일렉트릭 블루이(가) 표시된 사진&#10;&#10;자동 생성된 설명">
                <a:extLst>
                  <a:ext uri="{FF2B5EF4-FFF2-40B4-BE49-F238E27FC236}">
                    <a16:creationId xmlns:a16="http://schemas.microsoft.com/office/drawing/2014/main" id="{9B7294B8-0894-B9E2-FAF0-C80924CC2D09}"/>
                  </a:ext>
                </a:extLst>
              </p:cNvPr>
              <p:cNvPicPr>
                <a:picLocks noChangeAspect="1"/>
              </p:cNvPicPr>
              <p:nvPr/>
            </p:nvPicPr>
            <p:blipFill>
              <a:blip r:embed="rId10"/>
              <a:stretch>
                <a:fillRect/>
              </a:stretch>
            </p:blipFill>
            <p:spPr>
              <a:xfrm>
                <a:off x="5227491" y="3806951"/>
                <a:ext cx="1080000" cy="1080000"/>
              </a:xfrm>
              <a:prstGeom prst="rect">
                <a:avLst/>
              </a:prstGeom>
              <a:grpFill/>
            </p:spPr>
          </p:pic>
          <p:pic>
            <p:nvPicPr>
              <p:cNvPr id="95" name="그림 94" descr="어둠, 불꽃놀이, 빛이(가) 표시된 사진&#10;&#10;자동 생성된 설명">
                <a:extLst>
                  <a:ext uri="{FF2B5EF4-FFF2-40B4-BE49-F238E27FC236}">
                    <a16:creationId xmlns:a16="http://schemas.microsoft.com/office/drawing/2014/main" id="{136075C2-9FF5-B821-DEFE-CFBFF98AE1EA}"/>
                  </a:ext>
                </a:extLst>
              </p:cNvPr>
              <p:cNvPicPr>
                <a:picLocks noChangeAspect="1"/>
              </p:cNvPicPr>
              <p:nvPr/>
            </p:nvPicPr>
            <p:blipFill>
              <a:blip r:embed="rId5"/>
              <a:stretch>
                <a:fillRect/>
              </a:stretch>
            </p:blipFill>
            <p:spPr>
              <a:xfrm>
                <a:off x="5227491" y="3806951"/>
                <a:ext cx="1080000" cy="1080000"/>
              </a:xfrm>
              <a:prstGeom prst="rect">
                <a:avLst/>
              </a:prstGeom>
              <a:grpFill/>
            </p:spPr>
          </p:pic>
        </p:grpSp>
        <p:cxnSp>
          <p:nvCxnSpPr>
            <p:cNvPr id="45" name="직선 화살표 연결선 44">
              <a:extLst>
                <a:ext uri="{FF2B5EF4-FFF2-40B4-BE49-F238E27FC236}">
                  <a16:creationId xmlns:a16="http://schemas.microsoft.com/office/drawing/2014/main" id="{44CD4FE8-093E-AD79-0863-1C227EA8EC31}"/>
                </a:ext>
              </a:extLst>
            </p:cNvPr>
            <p:cNvCxnSpPr/>
            <p:nvPr/>
          </p:nvCxnSpPr>
          <p:spPr>
            <a:xfrm>
              <a:off x="2319958" y="5867417"/>
              <a:ext cx="239539"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직선 화살표 연결선 45">
              <a:extLst>
                <a:ext uri="{FF2B5EF4-FFF2-40B4-BE49-F238E27FC236}">
                  <a16:creationId xmlns:a16="http://schemas.microsoft.com/office/drawing/2014/main" id="{C9C03CE3-7B6F-F5D2-D237-3C3DEF439524}"/>
                </a:ext>
              </a:extLst>
            </p:cNvPr>
            <p:cNvCxnSpPr/>
            <p:nvPr/>
          </p:nvCxnSpPr>
          <p:spPr>
            <a:xfrm>
              <a:off x="3435726" y="5867417"/>
              <a:ext cx="239539"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직선 화살표 연결선 46">
              <a:extLst>
                <a:ext uri="{FF2B5EF4-FFF2-40B4-BE49-F238E27FC236}">
                  <a16:creationId xmlns:a16="http://schemas.microsoft.com/office/drawing/2014/main" id="{9529F8D6-F219-7343-82E0-4F55588A6275}"/>
                </a:ext>
              </a:extLst>
            </p:cNvPr>
            <p:cNvCxnSpPr/>
            <p:nvPr/>
          </p:nvCxnSpPr>
          <p:spPr>
            <a:xfrm>
              <a:off x="4638170" y="5867417"/>
              <a:ext cx="239539"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직선 화살표 연결선 47">
              <a:extLst>
                <a:ext uri="{FF2B5EF4-FFF2-40B4-BE49-F238E27FC236}">
                  <a16:creationId xmlns:a16="http://schemas.microsoft.com/office/drawing/2014/main" id="{9F3DF4B9-EF34-1C09-93C9-5CFB8036FA14}"/>
                </a:ext>
              </a:extLst>
            </p:cNvPr>
            <p:cNvCxnSpPr/>
            <p:nvPr/>
          </p:nvCxnSpPr>
          <p:spPr>
            <a:xfrm>
              <a:off x="6141606" y="5867417"/>
              <a:ext cx="239539"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직선 화살표 연결선 48">
              <a:extLst>
                <a:ext uri="{FF2B5EF4-FFF2-40B4-BE49-F238E27FC236}">
                  <a16:creationId xmlns:a16="http://schemas.microsoft.com/office/drawing/2014/main" id="{D99B71D6-9C0B-9B26-73E8-42F6698FA6B9}"/>
                </a:ext>
              </a:extLst>
            </p:cNvPr>
            <p:cNvCxnSpPr/>
            <p:nvPr/>
          </p:nvCxnSpPr>
          <p:spPr>
            <a:xfrm>
              <a:off x="7324869" y="5867417"/>
              <a:ext cx="239539"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직선 화살표 연결선 49">
              <a:extLst>
                <a:ext uri="{FF2B5EF4-FFF2-40B4-BE49-F238E27FC236}">
                  <a16:creationId xmlns:a16="http://schemas.microsoft.com/office/drawing/2014/main" id="{D51ABC7E-A78F-9B33-DFE3-15DA053CC7D6}"/>
                </a:ext>
              </a:extLst>
            </p:cNvPr>
            <p:cNvCxnSpPr/>
            <p:nvPr/>
          </p:nvCxnSpPr>
          <p:spPr>
            <a:xfrm>
              <a:off x="8853790" y="5867417"/>
              <a:ext cx="239539"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2" name="직선 화살표 연결선 51">
            <a:extLst>
              <a:ext uri="{FF2B5EF4-FFF2-40B4-BE49-F238E27FC236}">
                <a16:creationId xmlns:a16="http://schemas.microsoft.com/office/drawing/2014/main" id="{CC7A9913-B6B8-6263-4238-62DAFE3361B5}"/>
              </a:ext>
            </a:extLst>
          </p:cNvPr>
          <p:cNvCxnSpPr/>
          <p:nvPr/>
        </p:nvCxnSpPr>
        <p:spPr>
          <a:xfrm>
            <a:off x="4603066" y="2665700"/>
            <a:ext cx="239539"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직선 화살표 연결선 52">
            <a:extLst>
              <a:ext uri="{FF2B5EF4-FFF2-40B4-BE49-F238E27FC236}">
                <a16:creationId xmlns:a16="http://schemas.microsoft.com/office/drawing/2014/main" id="{D5C3FC96-CC88-E953-3308-BB6739E6C7C8}"/>
              </a:ext>
            </a:extLst>
          </p:cNvPr>
          <p:cNvCxnSpPr/>
          <p:nvPr/>
        </p:nvCxnSpPr>
        <p:spPr>
          <a:xfrm>
            <a:off x="5964578" y="2659849"/>
            <a:ext cx="239539"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직선 화살표 연결선 53">
            <a:extLst>
              <a:ext uri="{FF2B5EF4-FFF2-40B4-BE49-F238E27FC236}">
                <a16:creationId xmlns:a16="http://schemas.microsoft.com/office/drawing/2014/main" id="{8A6E7593-F466-1C87-964F-2370F2D9D509}"/>
              </a:ext>
            </a:extLst>
          </p:cNvPr>
          <p:cNvCxnSpPr/>
          <p:nvPr/>
        </p:nvCxnSpPr>
        <p:spPr>
          <a:xfrm>
            <a:off x="7361201" y="2671552"/>
            <a:ext cx="239539"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직선 화살표 연결선 54">
            <a:extLst>
              <a:ext uri="{FF2B5EF4-FFF2-40B4-BE49-F238E27FC236}">
                <a16:creationId xmlns:a16="http://schemas.microsoft.com/office/drawing/2014/main" id="{7814D87A-56E9-1C4F-B711-8912A1FC85A6}"/>
              </a:ext>
            </a:extLst>
          </p:cNvPr>
          <p:cNvCxnSpPr/>
          <p:nvPr/>
        </p:nvCxnSpPr>
        <p:spPr>
          <a:xfrm>
            <a:off x="8841170" y="2665700"/>
            <a:ext cx="239539"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직선 화살표 연결선 60">
            <a:extLst>
              <a:ext uri="{FF2B5EF4-FFF2-40B4-BE49-F238E27FC236}">
                <a16:creationId xmlns:a16="http://schemas.microsoft.com/office/drawing/2014/main" id="{0E7FEB72-CF81-CBF5-FD2B-F8BFA60E9A4D}"/>
              </a:ext>
            </a:extLst>
          </p:cNvPr>
          <p:cNvCxnSpPr/>
          <p:nvPr/>
        </p:nvCxnSpPr>
        <p:spPr>
          <a:xfrm>
            <a:off x="5946235" y="3459781"/>
            <a:ext cx="239539"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직선 화살표 연결선 61">
            <a:extLst>
              <a:ext uri="{FF2B5EF4-FFF2-40B4-BE49-F238E27FC236}">
                <a16:creationId xmlns:a16="http://schemas.microsoft.com/office/drawing/2014/main" id="{4CA99C81-394D-3334-D35A-8FD86CB68626}"/>
              </a:ext>
            </a:extLst>
          </p:cNvPr>
          <p:cNvCxnSpPr/>
          <p:nvPr/>
        </p:nvCxnSpPr>
        <p:spPr>
          <a:xfrm>
            <a:off x="7365718" y="3441003"/>
            <a:ext cx="239539"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직선 화살표 연결선 62">
            <a:extLst>
              <a:ext uri="{FF2B5EF4-FFF2-40B4-BE49-F238E27FC236}">
                <a16:creationId xmlns:a16="http://schemas.microsoft.com/office/drawing/2014/main" id="{06492AD0-34F9-242B-B1DB-988EB0466966}"/>
              </a:ext>
            </a:extLst>
          </p:cNvPr>
          <p:cNvCxnSpPr/>
          <p:nvPr/>
        </p:nvCxnSpPr>
        <p:spPr>
          <a:xfrm>
            <a:off x="8856539" y="3480872"/>
            <a:ext cx="239539"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6" name="그룹 95">
            <a:extLst>
              <a:ext uri="{FF2B5EF4-FFF2-40B4-BE49-F238E27FC236}">
                <a16:creationId xmlns:a16="http://schemas.microsoft.com/office/drawing/2014/main" id="{32190BC4-9543-79B1-4A2F-177400557FE8}"/>
              </a:ext>
            </a:extLst>
          </p:cNvPr>
          <p:cNvGrpSpPr/>
          <p:nvPr/>
        </p:nvGrpSpPr>
        <p:grpSpPr>
          <a:xfrm>
            <a:off x="2764248" y="961605"/>
            <a:ext cx="113192" cy="218600"/>
            <a:chOff x="1745673" y="1519582"/>
            <a:chExt cx="219693" cy="405143"/>
          </a:xfrm>
        </p:grpSpPr>
        <p:cxnSp>
          <p:nvCxnSpPr>
            <p:cNvPr id="97" name="직선 화살표 연결선 96">
              <a:extLst>
                <a:ext uri="{FF2B5EF4-FFF2-40B4-BE49-F238E27FC236}">
                  <a16:creationId xmlns:a16="http://schemas.microsoft.com/office/drawing/2014/main" id="{F3CFF879-6801-F217-24C5-6EECCCD4FABB}"/>
                </a:ext>
              </a:extLst>
            </p:cNvPr>
            <p:cNvCxnSpPr>
              <a:cxnSpLocks/>
            </p:cNvCxnSpPr>
            <p:nvPr/>
          </p:nvCxnSpPr>
          <p:spPr>
            <a:xfrm flipH="1">
              <a:off x="1745673" y="1519582"/>
              <a:ext cx="172192" cy="208278"/>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8" name="직선 화살표 연결선 97">
              <a:extLst>
                <a:ext uri="{FF2B5EF4-FFF2-40B4-BE49-F238E27FC236}">
                  <a16:creationId xmlns:a16="http://schemas.microsoft.com/office/drawing/2014/main" id="{89AD76D5-D30E-4BD1-535F-A0AC0F274AFE}"/>
                </a:ext>
              </a:extLst>
            </p:cNvPr>
            <p:cNvCxnSpPr>
              <a:cxnSpLocks/>
            </p:cNvCxnSpPr>
            <p:nvPr/>
          </p:nvCxnSpPr>
          <p:spPr>
            <a:xfrm>
              <a:off x="1745673" y="1716447"/>
              <a:ext cx="219693" cy="208278"/>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99" name="TextBox 98">
            <a:extLst>
              <a:ext uri="{FF2B5EF4-FFF2-40B4-BE49-F238E27FC236}">
                <a16:creationId xmlns:a16="http://schemas.microsoft.com/office/drawing/2014/main" id="{C92BE24A-D090-8B15-0430-01DC1F6A4508}"/>
              </a:ext>
            </a:extLst>
          </p:cNvPr>
          <p:cNvSpPr txBox="1"/>
          <p:nvPr/>
        </p:nvSpPr>
        <p:spPr>
          <a:xfrm>
            <a:off x="69148" y="5685134"/>
            <a:ext cx="1435008" cy="369332"/>
          </a:xfrm>
          <a:prstGeom prst="rect">
            <a:avLst/>
          </a:prstGeom>
          <a:noFill/>
        </p:spPr>
        <p:txBody>
          <a:bodyPr wrap="none" rtlCol="0">
            <a:spAutoFit/>
          </a:bodyPr>
          <a:lstStyle/>
          <a:p>
            <a:r>
              <a:rPr kumimoji="1" lang="en-US" altLang="ko-KR">
                <a:solidFill>
                  <a:schemeClr val="bg1">
                    <a:lumMod val="95000"/>
                  </a:schemeClr>
                </a:solidFill>
                <a:latin typeface="Times New Roman" panose="02020603050405020304" pitchFamily="18" charset="0"/>
                <a:cs typeface="Times New Roman" panose="02020603050405020304" pitchFamily="18" charset="0"/>
              </a:rPr>
              <a:t>total particles</a:t>
            </a:r>
            <a:endParaRPr kumimoji="1" lang="ko-KR" altLang="en-US">
              <a:solidFill>
                <a:schemeClr val="bg1">
                  <a:lumMod val="95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F214C4AF-8E27-2534-C52C-24ED0537CCF1}"/>
                  </a:ext>
                </a:extLst>
              </p:cNvPr>
              <p:cNvSpPr txBox="1"/>
              <p:nvPr/>
            </p:nvSpPr>
            <p:spPr>
              <a:xfrm>
                <a:off x="88249" y="862115"/>
                <a:ext cx="1498487" cy="276999"/>
              </a:xfrm>
              <a:prstGeom prst="rect">
                <a:avLst/>
              </a:prstGeom>
              <a:noFill/>
            </p:spPr>
            <p:txBody>
              <a:bodyPr wrap="none" rtlCol="0">
                <a:spAutoFit/>
              </a:bodyPr>
              <a:lstStyle/>
              <a:p>
                <a:r>
                  <a:rPr kumimoji="1" lang="en-US" altLang="ko-KR" sz="1200">
                    <a:solidFill>
                      <a:schemeClr val="bg1">
                        <a:lumMod val="95000"/>
                      </a:schemeClr>
                    </a:solidFill>
                    <a:latin typeface="Times New Roman" panose="02020603050405020304" pitchFamily="18" charset="0"/>
                    <a:cs typeface="Times New Roman" panose="02020603050405020304" pitchFamily="18" charset="0"/>
                  </a:rPr>
                  <a:t>particle injected at </a:t>
                </a:r>
                <a14:m>
                  <m:oMath xmlns:m="http://schemas.openxmlformats.org/officeDocument/2006/math">
                    <m:sSub>
                      <m:sSubPr>
                        <m:ctrlPr>
                          <a:rPr kumimoji="1" lang="en-US" altLang="ko-KR" sz="1200" i="1" dirty="0" smtClean="0">
                            <a:solidFill>
                              <a:schemeClr val="bg1">
                                <a:lumMod val="95000"/>
                              </a:schemeClr>
                            </a:solidFill>
                            <a:latin typeface="Cambria Math" panose="02040503050406030204" pitchFamily="18" charset="0"/>
                            <a:cs typeface="Times New Roman" panose="02020603050405020304" pitchFamily="18" charset="0"/>
                          </a:rPr>
                        </m:ctrlPr>
                      </m:sSubPr>
                      <m:e>
                        <m:r>
                          <a:rPr kumimoji="1" lang="en-US" altLang="ko-KR" sz="1200" i="1" dirty="0" smtClean="0">
                            <a:solidFill>
                              <a:schemeClr val="bg1">
                                <a:lumMod val="95000"/>
                              </a:schemeClr>
                            </a:solidFill>
                            <a:latin typeface="Cambria Math" panose="02040503050406030204" pitchFamily="18" charset="0"/>
                            <a:cs typeface="Times New Roman" panose="02020603050405020304" pitchFamily="18" charset="0"/>
                          </a:rPr>
                          <m:t>𝑡</m:t>
                        </m:r>
                      </m:e>
                      <m:sub>
                        <m:r>
                          <a:rPr kumimoji="1" lang="en-US" altLang="ko-KR" sz="1200" b="0" i="1" dirty="0" smtClean="0">
                            <a:solidFill>
                              <a:schemeClr val="bg1">
                                <a:lumMod val="95000"/>
                              </a:schemeClr>
                            </a:solidFill>
                            <a:latin typeface="Cambria Math" panose="02040503050406030204" pitchFamily="18" charset="0"/>
                            <a:cs typeface="Times New Roman" panose="02020603050405020304" pitchFamily="18" charset="0"/>
                          </a:rPr>
                          <m:t>0</m:t>
                        </m:r>
                      </m:sub>
                    </m:sSub>
                  </m:oMath>
                </a14:m>
                <a:endParaRPr kumimoji="1" lang="en-US" altLang="ko-KR" sz="1200">
                  <a:solidFill>
                    <a:schemeClr val="bg1">
                      <a:lumMod val="95000"/>
                    </a:schemeClr>
                  </a:solidFill>
                  <a:latin typeface="Times New Roman" panose="02020603050405020304" pitchFamily="18" charset="0"/>
                  <a:cs typeface="Times New Roman" panose="02020603050405020304" pitchFamily="18" charset="0"/>
                </a:endParaRPr>
              </a:p>
            </p:txBody>
          </p:sp>
        </mc:Choice>
        <mc:Fallback xmlns="">
          <p:sp>
            <p:nvSpPr>
              <p:cNvPr id="100" name="TextBox 99">
                <a:extLst>
                  <a:ext uri="{FF2B5EF4-FFF2-40B4-BE49-F238E27FC236}">
                    <a16:creationId xmlns:a16="http://schemas.microsoft.com/office/drawing/2014/main" id="{F214C4AF-8E27-2534-C52C-24ED0537CCF1}"/>
                  </a:ext>
                </a:extLst>
              </p:cNvPr>
              <p:cNvSpPr txBox="1">
                <a:spLocks noRot="1" noChangeAspect="1" noMove="1" noResize="1" noEditPoints="1" noAdjustHandles="1" noChangeArrowheads="1" noChangeShapeType="1" noTextEdit="1"/>
              </p:cNvSpPr>
              <p:nvPr/>
            </p:nvSpPr>
            <p:spPr>
              <a:xfrm>
                <a:off x="88249" y="862115"/>
                <a:ext cx="1498487" cy="276999"/>
              </a:xfrm>
              <a:prstGeom prst="rect">
                <a:avLst/>
              </a:prstGeom>
              <a:blipFill>
                <a:blip r:embed="rId24"/>
                <a:stretch>
                  <a:fillRect b="-15217"/>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6B24E497-28AF-1571-D8C1-9C95DA1F6FD2}"/>
                  </a:ext>
                </a:extLst>
              </p:cNvPr>
              <p:cNvSpPr txBox="1"/>
              <p:nvPr/>
            </p:nvSpPr>
            <p:spPr>
              <a:xfrm rot="16200000">
                <a:off x="900826" y="1494092"/>
                <a:ext cx="1766189" cy="246221"/>
              </a:xfrm>
              <a:prstGeom prst="rect">
                <a:avLst/>
              </a:prstGeom>
              <a:noFill/>
            </p:spPr>
            <p:txBody>
              <a:bodyPr wrap="none" rtlCol="0">
                <a:spAutoFit/>
              </a:bodyPr>
              <a:lstStyle/>
              <a:p>
                <a:r>
                  <a:rPr kumimoji="1" lang="en-US" altLang="ko-KR" sz="1000">
                    <a:solidFill>
                      <a:srgbClr val="FF0000"/>
                    </a:solidFill>
                  </a:rPr>
                  <a:t>termination shock at </a:t>
                </a:r>
                <a14:m>
                  <m:oMath xmlns:m="http://schemas.openxmlformats.org/officeDocument/2006/math">
                    <m:r>
                      <a:rPr kumimoji="1" lang="en-US" altLang="ko-KR" sz="1000" i="1" dirty="0" smtClean="0">
                        <a:solidFill>
                          <a:srgbClr val="FF0000"/>
                        </a:solidFill>
                        <a:latin typeface="Cambria Math" panose="02040503050406030204" pitchFamily="18" charset="0"/>
                      </a:rPr>
                      <m:t>𝑡</m:t>
                    </m:r>
                    <m:r>
                      <a:rPr kumimoji="1" lang="en-US" altLang="ko-KR" sz="1000" i="1" dirty="0" smtClean="0">
                        <a:solidFill>
                          <a:srgbClr val="FF0000"/>
                        </a:solidFill>
                        <a:latin typeface="Cambria Math" panose="02040503050406030204" pitchFamily="18" charset="0"/>
                      </a:rPr>
                      <m:t>=</m:t>
                    </m:r>
                    <m:sSub>
                      <m:sSubPr>
                        <m:ctrlPr>
                          <a:rPr kumimoji="1" lang="en-US" altLang="ko-KR" sz="1000" i="1" dirty="0" smtClean="0">
                            <a:solidFill>
                              <a:srgbClr val="FF0000"/>
                            </a:solidFill>
                            <a:latin typeface="Cambria Math" panose="02040503050406030204" pitchFamily="18" charset="0"/>
                          </a:rPr>
                        </m:ctrlPr>
                      </m:sSubPr>
                      <m:e>
                        <m:r>
                          <a:rPr kumimoji="1" lang="en-US" altLang="ko-KR" sz="1000" i="1" dirty="0" smtClean="0">
                            <a:solidFill>
                              <a:srgbClr val="FF0000"/>
                            </a:solidFill>
                            <a:latin typeface="Cambria Math" panose="02040503050406030204" pitchFamily="18" charset="0"/>
                          </a:rPr>
                          <m:t>𝑡</m:t>
                        </m:r>
                      </m:e>
                      <m:sub>
                        <m:r>
                          <a:rPr kumimoji="1" lang="en-US" altLang="ko-KR" sz="1000" i="1" dirty="0" smtClean="0">
                            <a:solidFill>
                              <a:srgbClr val="FF0000"/>
                            </a:solidFill>
                            <a:latin typeface="Cambria Math" panose="02040503050406030204" pitchFamily="18" charset="0"/>
                          </a:rPr>
                          <m:t>0</m:t>
                        </m:r>
                      </m:sub>
                    </m:sSub>
                  </m:oMath>
                </a14:m>
                <a:endParaRPr kumimoji="1" lang="ko-KR" altLang="en-US" sz="1000">
                  <a:solidFill>
                    <a:srgbClr val="FF0000"/>
                  </a:solidFill>
                </a:endParaRPr>
              </a:p>
            </p:txBody>
          </p:sp>
        </mc:Choice>
        <mc:Fallback xmlns="">
          <p:sp>
            <p:nvSpPr>
              <p:cNvPr id="101" name="TextBox 100">
                <a:extLst>
                  <a:ext uri="{FF2B5EF4-FFF2-40B4-BE49-F238E27FC236}">
                    <a16:creationId xmlns:a16="http://schemas.microsoft.com/office/drawing/2014/main" id="{6B24E497-28AF-1571-D8C1-9C95DA1F6FD2}"/>
                  </a:ext>
                </a:extLst>
              </p:cNvPr>
              <p:cNvSpPr txBox="1">
                <a:spLocks noRot="1" noChangeAspect="1" noMove="1" noResize="1" noEditPoints="1" noAdjustHandles="1" noChangeArrowheads="1" noChangeShapeType="1" noTextEdit="1"/>
              </p:cNvSpPr>
              <p:nvPr/>
            </p:nvSpPr>
            <p:spPr>
              <a:xfrm rot="16200000">
                <a:off x="900826" y="1494092"/>
                <a:ext cx="1766189" cy="246221"/>
              </a:xfrm>
              <a:prstGeom prst="rect">
                <a:avLst/>
              </a:prstGeom>
              <a:blipFill>
                <a:blip r:embed="rId25"/>
                <a:stretch>
                  <a:fillRect r="-9756"/>
                </a:stretch>
              </a:blipFill>
            </p:spPr>
            <p:txBody>
              <a:bodyPr/>
              <a:lstStyle/>
              <a:p>
                <a:r>
                  <a:rPr lang="ko-KR" altLang="en-US">
                    <a:noFill/>
                  </a:rPr>
                  <a:t> </a:t>
                </a:r>
              </a:p>
            </p:txBody>
          </p:sp>
        </mc:Fallback>
      </mc:AlternateContent>
      <p:grpSp>
        <p:nvGrpSpPr>
          <p:cNvPr id="102" name="그룹 101">
            <a:extLst>
              <a:ext uri="{FF2B5EF4-FFF2-40B4-BE49-F238E27FC236}">
                <a16:creationId xmlns:a16="http://schemas.microsoft.com/office/drawing/2014/main" id="{7ECEE914-B0C4-7007-4C54-ADBEFAB98C34}"/>
              </a:ext>
            </a:extLst>
          </p:cNvPr>
          <p:cNvGrpSpPr/>
          <p:nvPr/>
        </p:nvGrpSpPr>
        <p:grpSpPr>
          <a:xfrm>
            <a:off x="3862415" y="940329"/>
            <a:ext cx="113192" cy="218600"/>
            <a:chOff x="1745673" y="1519582"/>
            <a:chExt cx="219693" cy="405143"/>
          </a:xfrm>
        </p:grpSpPr>
        <p:cxnSp>
          <p:nvCxnSpPr>
            <p:cNvPr id="103" name="직선 화살표 연결선 102">
              <a:extLst>
                <a:ext uri="{FF2B5EF4-FFF2-40B4-BE49-F238E27FC236}">
                  <a16:creationId xmlns:a16="http://schemas.microsoft.com/office/drawing/2014/main" id="{0ECF23B9-7CDB-D7CF-9293-6289A30FC5AF}"/>
                </a:ext>
              </a:extLst>
            </p:cNvPr>
            <p:cNvCxnSpPr>
              <a:cxnSpLocks/>
            </p:cNvCxnSpPr>
            <p:nvPr/>
          </p:nvCxnSpPr>
          <p:spPr>
            <a:xfrm flipH="1">
              <a:off x="1745673" y="1519582"/>
              <a:ext cx="172192" cy="208278"/>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4" name="직선 화살표 연결선 103">
              <a:extLst>
                <a:ext uri="{FF2B5EF4-FFF2-40B4-BE49-F238E27FC236}">
                  <a16:creationId xmlns:a16="http://schemas.microsoft.com/office/drawing/2014/main" id="{48E7C73B-F56C-B558-8932-D8E73F8F5BE8}"/>
                </a:ext>
              </a:extLst>
            </p:cNvPr>
            <p:cNvCxnSpPr>
              <a:cxnSpLocks/>
            </p:cNvCxnSpPr>
            <p:nvPr/>
          </p:nvCxnSpPr>
          <p:spPr>
            <a:xfrm>
              <a:off x="1745673" y="1716447"/>
              <a:ext cx="219693" cy="208278"/>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05" name="그룹 104">
            <a:extLst>
              <a:ext uri="{FF2B5EF4-FFF2-40B4-BE49-F238E27FC236}">
                <a16:creationId xmlns:a16="http://schemas.microsoft.com/office/drawing/2014/main" id="{824766F9-7CBA-4784-0D73-5D56C102C598}"/>
              </a:ext>
            </a:extLst>
          </p:cNvPr>
          <p:cNvGrpSpPr/>
          <p:nvPr/>
        </p:nvGrpSpPr>
        <p:grpSpPr>
          <a:xfrm>
            <a:off x="3882717" y="1702765"/>
            <a:ext cx="113192" cy="218600"/>
            <a:chOff x="1745673" y="1519582"/>
            <a:chExt cx="219693" cy="405143"/>
          </a:xfrm>
          <a:solidFill>
            <a:schemeClr val="bg1"/>
          </a:solidFill>
        </p:grpSpPr>
        <p:cxnSp>
          <p:nvCxnSpPr>
            <p:cNvPr id="106" name="직선 화살표 연결선 105">
              <a:extLst>
                <a:ext uri="{FF2B5EF4-FFF2-40B4-BE49-F238E27FC236}">
                  <a16:creationId xmlns:a16="http://schemas.microsoft.com/office/drawing/2014/main" id="{AB7095C9-A4E3-E95E-9F9F-FBC4BAD5FE37}"/>
                </a:ext>
              </a:extLst>
            </p:cNvPr>
            <p:cNvCxnSpPr>
              <a:cxnSpLocks/>
            </p:cNvCxnSpPr>
            <p:nvPr/>
          </p:nvCxnSpPr>
          <p:spPr>
            <a:xfrm flipH="1">
              <a:off x="1745673" y="1519582"/>
              <a:ext cx="172192" cy="208278"/>
            </a:xfrm>
            <a:prstGeom prst="straightConnector1">
              <a:avLst/>
            </a:prstGeom>
            <a:grpFill/>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7" name="직선 화살표 연결선 106">
              <a:extLst>
                <a:ext uri="{FF2B5EF4-FFF2-40B4-BE49-F238E27FC236}">
                  <a16:creationId xmlns:a16="http://schemas.microsoft.com/office/drawing/2014/main" id="{BC3227ED-FC75-F8ED-2A48-E748021C01C8}"/>
                </a:ext>
              </a:extLst>
            </p:cNvPr>
            <p:cNvCxnSpPr>
              <a:cxnSpLocks/>
            </p:cNvCxnSpPr>
            <p:nvPr/>
          </p:nvCxnSpPr>
          <p:spPr>
            <a:xfrm>
              <a:off x="1745673" y="1716447"/>
              <a:ext cx="219693" cy="208278"/>
            </a:xfrm>
            <a:prstGeom prst="straightConnector1">
              <a:avLst/>
            </a:prstGeom>
            <a:grpFill/>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08" name="그룹 107">
            <a:extLst>
              <a:ext uri="{FF2B5EF4-FFF2-40B4-BE49-F238E27FC236}">
                <a16:creationId xmlns:a16="http://schemas.microsoft.com/office/drawing/2014/main" id="{D9267C2E-3335-AA05-9597-0FA45C98CE81}"/>
              </a:ext>
            </a:extLst>
          </p:cNvPr>
          <p:cNvGrpSpPr/>
          <p:nvPr/>
        </p:nvGrpSpPr>
        <p:grpSpPr>
          <a:xfrm>
            <a:off x="5259254" y="993439"/>
            <a:ext cx="113192" cy="218600"/>
            <a:chOff x="1745673" y="1519582"/>
            <a:chExt cx="219693" cy="405143"/>
          </a:xfrm>
        </p:grpSpPr>
        <p:cxnSp>
          <p:nvCxnSpPr>
            <p:cNvPr id="109" name="직선 화살표 연결선 108">
              <a:extLst>
                <a:ext uri="{FF2B5EF4-FFF2-40B4-BE49-F238E27FC236}">
                  <a16:creationId xmlns:a16="http://schemas.microsoft.com/office/drawing/2014/main" id="{32355689-E0B8-3C3A-4C07-7C96492DBC93}"/>
                </a:ext>
              </a:extLst>
            </p:cNvPr>
            <p:cNvCxnSpPr>
              <a:cxnSpLocks/>
            </p:cNvCxnSpPr>
            <p:nvPr/>
          </p:nvCxnSpPr>
          <p:spPr>
            <a:xfrm flipH="1">
              <a:off x="1745673" y="1519582"/>
              <a:ext cx="172192" cy="208278"/>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0" name="직선 화살표 연결선 109">
              <a:extLst>
                <a:ext uri="{FF2B5EF4-FFF2-40B4-BE49-F238E27FC236}">
                  <a16:creationId xmlns:a16="http://schemas.microsoft.com/office/drawing/2014/main" id="{87832EAD-E2AB-26F3-6FA7-F6135F1E39B8}"/>
                </a:ext>
              </a:extLst>
            </p:cNvPr>
            <p:cNvCxnSpPr>
              <a:cxnSpLocks/>
            </p:cNvCxnSpPr>
            <p:nvPr/>
          </p:nvCxnSpPr>
          <p:spPr>
            <a:xfrm>
              <a:off x="1745673" y="1716447"/>
              <a:ext cx="219693" cy="208278"/>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11" name="그룹 110">
            <a:extLst>
              <a:ext uri="{FF2B5EF4-FFF2-40B4-BE49-F238E27FC236}">
                <a16:creationId xmlns:a16="http://schemas.microsoft.com/office/drawing/2014/main" id="{E4E06B41-0E92-2F8B-2289-3EB769B5FC91}"/>
              </a:ext>
            </a:extLst>
          </p:cNvPr>
          <p:cNvGrpSpPr/>
          <p:nvPr/>
        </p:nvGrpSpPr>
        <p:grpSpPr>
          <a:xfrm>
            <a:off x="5272315" y="1772403"/>
            <a:ext cx="113192" cy="218600"/>
            <a:chOff x="1745673" y="1519582"/>
            <a:chExt cx="219693" cy="405143"/>
          </a:xfrm>
        </p:grpSpPr>
        <p:cxnSp>
          <p:nvCxnSpPr>
            <p:cNvPr id="112" name="직선 화살표 연결선 111">
              <a:extLst>
                <a:ext uri="{FF2B5EF4-FFF2-40B4-BE49-F238E27FC236}">
                  <a16:creationId xmlns:a16="http://schemas.microsoft.com/office/drawing/2014/main" id="{2F14A7E3-1F08-1DD5-31B4-D61F5FE41ACE}"/>
                </a:ext>
              </a:extLst>
            </p:cNvPr>
            <p:cNvCxnSpPr>
              <a:cxnSpLocks/>
            </p:cNvCxnSpPr>
            <p:nvPr/>
          </p:nvCxnSpPr>
          <p:spPr>
            <a:xfrm flipH="1">
              <a:off x="1745673" y="1519582"/>
              <a:ext cx="172192" cy="208278"/>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3" name="직선 화살표 연결선 112">
              <a:extLst>
                <a:ext uri="{FF2B5EF4-FFF2-40B4-BE49-F238E27FC236}">
                  <a16:creationId xmlns:a16="http://schemas.microsoft.com/office/drawing/2014/main" id="{75394A90-62FD-7557-23E6-580FE67D8E5C}"/>
                </a:ext>
              </a:extLst>
            </p:cNvPr>
            <p:cNvCxnSpPr>
              <a:cxnSpLocks/>
            </p:cNvCxnSpPr>
            <p:nvPr/>
          </p:nvCxnSpPr>
          <p:spPr>
            <a:xfrm>
              <a:off x="1745673" y="1716447"/>
              <a:ext cx="219693" cy="208278"/>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14" name="그룹 113">
            <a:extLst>
              <a:ext uri="{FF2B5EF4-FFF2-40B4-BE49-F238E27FC236}">
                <a16:creationId xmlns:a16="http://schemas.microsoft.com/office/drawing/2014/main" id="{F6BE37B7-D93E-49A6-C455-26C68053A4BB}"/>
              </a:ext>
            </a:extLst>
          </p:cNvPr>
          <p:cNvGrpSpPr/>
          <p:nvPr/>
        </p:nvGrpSpPr>
        <p:grpSpPr>
          <a:xfrm>
            <a:off x="5266726" y="2548957"/>
            <a:ext cx="113192" cy="218600"/>
            <a:chOff x="1745673" y="1519582"/>
            <a:chExt cx="219693" cy="405143"/>
          </a:xfrm>
        </p:grpSpPr>
        <p:cxnSp>
          <p:nvCxnSpPr>
            <p:cNvPr id="115" name="직선 화살표 연결선 114">
              <a:extLst>
                <a:ext uri="{FF2B5EF4-FFF2-40B4-BE49-F238E27FC236}">
                  <a16:creationId xmlns:a16="http://schemas.microsoft.com/office/drawing/2014/main" id="{BCC46F91-2FEC-56C9-5579-421AD4767B44}"/>
                </a:ext>
              </a:extLst>
            </p:cNvPr>
            <p:cNvCxnSpPr>
              <a:cxnSpLocks/>
            </p:cNvCxnSpPr>
            <p:nvPr/>
          </p:nvCxnSpPr>
          <p:spPr>
            <a:xfrm flipH="1">
              <a:off x="1745673" y="1519582"/>
              <a:ext cx="172192" cy="208278"/>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6" name="직선 화살표 연결선 115">
              <a:extLst>
                <a:ext uri="{FF2B5EF4-FFF2-40B4-BE49-F238E27FC236}">
                  <a16:creationId xmlns:a16="http://schemas.microsoft.com/office/drawing/2014/main" id="{5636B4EA-DEF4-C84A-D68F-624392A377B5}"/>
                </a:ext>
              </a:extLst>
            </p:cNvPr>
            <p:cNvCxnSpPr>
              <a:cxnSpLocks/>
            </p:cNvCxnSpPr>
            <p:nvPr/>
          </p:nvCxnSpPr>
          <p:spPr>
            <a:xfrm>
              <a:off x="1745673" y="1716447"/>
              <a:ext cx="219693" cy="208278"/>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17" name="그룹 116">
            <a:extLst>
              <a:ext uri="{FF2B5EF4-FFF2-40B4-BE49-F238E27FC236}">
                <a16:creationId xmlns:a16="http://schemas.microsoft.com/office/drawing/2014/main" id="{5715571A-5C38-7866-80DE-160C8B61F967}"/>
              </a:ext>
            </a:extLst>
          </p:cNvPr>
          <p:cNvGrpSpPr/>
          <p:nvPr/>
        </p:nvGrpSpPr>
        <p:grpSpPr>
          <a:xfrm>
            <a:off x="6570795" y="917202"/>
            <a:ext cx="113192" cy="218600"/>
            <a:chOff x="1745673" y="1519582"/>
            <a:chExt cx="219693" cy="405143"/>
          </a:xfrm>
        </p:grpSpPr>
        <p:cxnSp>
          <p:nvCxnSpPr>
            <p:cNvPr id="118" name="직선 화살표 연결선 117">
              <a:extLst>
                <a:ext uri="{FF2B5EF4-FFF2-40B4-BE49-F238E27FC236}">
                  <a16:creationId xmlns:a16="http://schemas.microsoft.com/office/drawing/2014/main" id="{9958022C-2328-28C6-A122-82E973CCF8BF}"/>
                </a:ext>
              </a:extLst>
            </p:cNvPr>
            <p:cNvCxnSpPr>
              <a:cxnSpLocks/>
            </p:cNvCxnSpPr>
            <p:nvPr/>
          </p:nvCxnSpPr>
          <p:spPr>
            <a:xfrm flipH="1">
              <a:off x="1745673" y="1519582"/>
              <a:ext cx="172192" cy="208278"/>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9" name="직선 화살표 연결선 118">
              <a:extLst>
                <a:ext uri="{FF2B5EF4-FFF2-40B4-BE49-F238E27FC236}">
                  <a16:creationId xmlns:a16="http://schemas.microsoft.com/office/drawing/2014/main" id="{BB177F98-2456-E5F5-C6FE-C3A9FF54FA24}"/>
                </a:ext>
              </a:extLst>
            </p:cNvPr>
            <p:cNvCxnSpPr>
              <a:cxnSpLocks/>
            </p:cNvCxnSpPr>
            <p:nvPr/>
          </p:nvCxnSpPr>
          <p:spPr>
            <a:xfrm>
              <a:off x="1745673" y="1716447"/>
              <a:ext cx="219693" cy="208278"/>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20" name="그룹 119">
            <a:extLst>
              <a:ext uri="{FF2B5EF4-FFF2-40B4-BE49-F238E27FC236}">
                <a16:creationId xmlns:a16="http://schemas.microsoft.com/office/drawing/2014/main" id="{9C3A6A92-96C1-3283-7D34-72703292CE15}"/>
              </a:ext>
            </a:extLst>
          </p:cNvPr>
          <p:cNvGrpSpPr/>
          <p:nvPr/>
        </p:nvGrpSpPr>
        <p:grpSpPr>
          <a:xfrm>
            <a:off x="6574620" y="1696166"/>
            <a:ext cx="113192" cy="218600"/>
            <a:chOff x="1745673" y="1519582"/>
            <a:chExt cx="219693" cy="405143"/>
          </a:xfrm>
        </p:grpSpPr>
        <p:cxnSp>
          <p:nvCxnSpPr>
            <p:cNvPr id="121" name="직선 화살표 연결선 120">
              <a:extLst>
                <a:ext uri="{FF2B5EF4-FFF2-40B4-BE49-F238E27FC236}">
                  <a16:creationId xmlns:a16="http://schemas.microsoft.com/office/drawing/2014/main" id="{97885AEF-2604-EAA1-84A1-D88F08962736}"/>
                </a:ext>
              </a:extLst>
            </p:cNvPr>
            <p:cNvCxnSpPr>
              <a:cxnSpLocks/>
            </p:cNvCxnSpPr>
            <p:nvPr/>
          </p:nvCxnSpPr>
          <p:spPr>
            <a:xfrm flipH="1">
              <a:off x="1745673" y="1519582"/>
              <a:ext cx="172192" cy="208278"/>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2" name="직선 화살표 연결선 121">
              <a:extLst>
                <a:ext uri="{FF2B5EF4-FFF2-40B4-BE49-F238E27FC236}">
                  <a16:creationId xmlns:a16="http://schemas.microsoft.com/office/drawing/2014/main" id="{491C987C-2F63-D685-793C-A60D9887F553}"/>
                </a:ext>
              </a:extLst>
            </p:cNvPr>
            <p:cNvCxnSpPr>
              <a:cxnSpLocks/>
            </p:cNvCxnSpPr>
            <p:nvPr/>
          </p:nvCxnSpPr>
          <p:spPr>
            <a:xfrm>
              <a:off x="1745673" y="1716447"/>
              <a:ext cx="219693" cy="208278"/>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23" name="그룹 122">
            <a:extLst>
              <a:ext uri="{FF2B5EF4-FFF2-40B4-BE49-F238E27FC236}">
                <a16:creationId xmlns:a16="http://schemas.microsoft.com/office/drawing/2014/main" id="{1D2EF471-5985-A0F5-18B0-306EB95351FF}"/>
              </a:ext>
            </a:extLst>
          </p:cNvPr>
          <p:cNvGrpSpPr/>
          <p:nvPr/>
        </p:nvGrpSpPr>
        <p:grpSpPr>
          <a:xfrm>
            <a:off x="6596739" y="2472720"/>
            <a:ext cx="113192" cy="218600"/>
            <a:chOff x="1745673" y="1519582"/>
            <a:chExt cx="219693" cy="405143"/>
          </a:xfrm>
        </p:grpSpPr>
        <p:cxnSp>
          <p:nvCxnSpPr>
            <p:cNvPr id="124" name="직선 화살표 연결선 123">
              <a:extLst>
                <a:ext uri="{FF2B5EF4-FFF2-40B4-BE49-F238E27FC236}">
                  <a16:creationId xmlns:a16="http://schemas.microsoft.com/office/drawing/2014/main" id="{69AB5F3B-4AAF-31B8-EAC6-55ED59D41776}"/>
                </a:ext>
              </a:extLst>
            </p:cNvPr>
            <p:cNvCxnSpPr>
              <a:cxnSpLocks/>
            </p:cNvCxnSpPr>
            <p:nvPr/>
          </p:nvCxnSpPr>
          <p:spPr>
            <a:xfrm flipH="1">
              <a:off x="1745673" y="1519582"/>
              <a:ext cx="172192" cy="208278"/>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5" name="직선 화살표 연결선 124">
              <a:extLst>
                <a:ext uri="{FF2B5EF4-FFF2-40B4-BE49-F238E27FC236}">
                  <a16:creationId xmlns:a16="http://schemas.microsoft.com/office/drawing/2014/main" id="{4471671D-8C48-1423-B8C9-286C6002D6D0}"/>
                </a:ext>
              </a:extLst>
            </p:cNvPr>
            <p:cNvCxnSpPr>
              <a:cxnSpLocks/>
            </p:cNvCxnSpPr>
            <p:nvPr/>
          </p:nvCxnSpPr>
          <p:spPr>
            <a:xfrm>
              <a:off x="1745673" y="1716447"/>
              <a:ext cx="219693" cy="208278"/>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26" name="그룹 125">
            <a:extLst>
              <a:ext uri="{FF2B5EF4-FFF2-40B4-BE49-F238E27FC236}">
                <a16:creationId xmlns:a16="http://schemas.microsoft.com/office/drawing/2014/main" id="{8B8D176D-25FF-BCE5-4D6D-D044C3F8B6B5}"/>
              </a:ext>
            </a:extLst>
          </p:cNvPr>
          <p:cNvGrpSpPr/>
          <p:nvPr/>
        </p:nvGrpSpPr>
        <p:grpSpPr>
          <a:xfrm>
            <a:off x="6563753" y="3350401"/>
            <a:ext cx="113192" cy="218600"/>
            <a:chOff x="1745673" y="1519582"/>
            <a:chExt cx="219693" cy="405143"/>
          </a:xfrm>
        </p:grpSpPr>
        <p:cxnSp>
          <p:nvCxnSpPr>
            <p:cNvPr id="127" name="직선 화살표 연결선 126">
              <a:extLst>
                <a:ext uri="{FF2B5EF4-FFF2-40B4-BE49-F238E27FC236}">
                  <a16:creationId xmlns:a16="http://schemas.microsoft.com/office/drawing/2014/main" id="{67FB1179-DBB9-D50F-78D9-539067A2236B}"/>
                </a:ext>
              </a:extLst>
            </p:cNvPr>
            <p:cNvCxnSpPr>
              <a:cxnSpLocks/>
            </p:cNvCxnSpPr>
            <p:nvPr/>
          </p:nvCxnSpPr>
          <p:spPr>
            <a:xfrm flipH="1">
              <a:off x="1745673" y="1519582"/>
              <a:ext cx="172192" cy="208278"/>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8" name="직선 화살표 연결선 127">
              <a:extLst>
                <a:ext uri="{FF2B5EF4-FFF2-40B4-BE49-F238E27FC236}">
                  <a16:creationId xmlns:a16="http://schemas.microsoft.com/office/drawing/2014/main" id="{06CE4156-5F38-F5C2-FA6F-DC9344182D09}"/>
                </a:ext>
              </a:extLst>
            </p:cNvPr>
            <p:cNvCxnSpPr>
              <a:cxnSpLocks/>
            </p:cNvCxnSpPr>
            <p:nvPr/>
          </p:nvCxnSpPr>
          <p:spPr>
            <a:xfrm>
              <a:off x="1745673" y="1716447"/>
              <a:ext cx="219693" cy="208278"/>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29" name="그룹 128">
            <a:extLst>
              <a:ext uri="{FF2B5EF4-FFF2-40B4-BE49-F238E27FC236}">
                <a16:creationId xmlns:a16="http://schemas.microsoft.com/office/drawing/2014/main" id="{EB8B2061-F718-77FB-8F3A-8CC86851DE70}"/>
              </a:ext>
            </a:extLst>
          </p:cNvPr>
          <p:cNvGrpSpPr/>
          <p:nvPr/>
        </p:nvGrpSpPr>
        <p:grpSpPr>
          <a:xfrm>
            <a:off x="8069626" y="907286"/>
            <a:ext cx="113192" cy="218600"/>
            <a:chOff x="1745673" y="1519582"/>
            <a:chExt cx="219693" cy="405143"/>
          </a:xfrm>
        </p:grpSpPr>
        <p:cxnSp>
          <p:nvCxnSpPr>
            <p:cNvPr id="130" name="직선 화살표 연결선 129">
              <a:extLst>
                <a:ext uri="{FF2B5EF4-FFF2-40B4-BE49-F238E27FC236}">
                  <a16:creationId xmlns:a16="http://schemas.microsoft.com/office/drawing/2014/main" id="{F94AF931-844E-C4B6-F7EC-24A487A7157F}"/>
                </a:ext>
              </a:extLst>
            </p:cNvPr>
            <p:cNvCxnSpPr>
              <a:cxnSpLocks/>
            </p:cNvCxnSpPr>
            <p:nvPr/>
          </p:nvCxnSpPr>
          <p:spPr>
            <a:xfrm flipH="1">
              <a:off x="1745673" y="1519582"/>
              <a:ext cx="172192" cy="208278"/>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1" name="직선 화살표 연결선 130">
              <a:extLst>
                <a:ext uri="{FF2B5EF4-FFF2-40B4-BE49-F238E27FC236}">
                  <a16:creationId xmlns:a16="http://schemas.microsoft.com/office/drawing/2014/main" id="{3279E127-A881-5B19-C314-D9B5D2C1725A}"/>
                </a:ext>
              </a:extLst>
            </p:cNvPr>
            <p:cNvCxnSpPr>
              <a:cxnSpLocks/>
            </p:cNvCxnSpPr>
            <p:nvPr/>
          </p:nvCxnSpPr>
          <p:spPr>
            <a:xfrm>
              <a:off x="1745673" y="1716447"/>
              <a:ext cx="219693" cy="208278"/>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32" name="그룹 131">
            <a:extLst>
              <a:ext uri="{FF2B5EF4-FFF2-40B4-BE49-F238E27FC236}">
                <a16:creationId xmlns:a16="http://schemas.microsoft.com/office/drawing/2014/main" id="{13774F3F-28E9-AA0C-1B7E-D633DE3291F6}"/>
              </a:ext>
            </a:extLst>
          </p:cNvPr>
          <p:cNvGrpSpPr/>
          <p:nvPr/>
        </p:nvGrpSpPr>
        <p:grpSpPr>
          <a:xfrm>
            <a:off x="8073451" y="1686250"/>
            <a:ext cx="113192" cy="218600"/>
            <a:chOff x="1745673" y="1519582"/>
            <a:chExt cx="219693" cy="405143"/>
          </a:xfrm>
        </p:grpSpPr>
        <p:cxnSp>
          <p:nvCxnSpPr>
            <p:cNvPr id="133" name="직선 화살표 연결선 132">
              <a:extLst>
                <a:ext uri="{FF2B5EF4-FFF2-40B4-BE49-F238E27FC236}">
                  <a16:creationId xmlns:a16="http://schemas.microsoft.com/office/drawing/2014/main" id="{BD1BED7D-8C74-7BF0-B396-20C8CEA28988}"/>
                </a:ext>
              </a:extLst>
            </p:cNvPr>
            <p:cNvCxnSpPr>
              <a:cxnSpLocks/>
            </p:cNvCxnSpPr>
            <p:nvPr/>
          </p:nvCxnSpPr>
          <p:spPr>
            <a:xfrm flipH="1">
              <a:off x="1745673" y="1519582"/>
              <a:ext cx="172192" cy="208278"/>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4" name="직선 화살표 연결선 133">
              <a:extLst>
                <a:ext uri="{FF2B5EF4-FFF2-40B4-BE49-F238E27FC236}">
                  <a16:creationId xmlns:a16="http://schemas.microsoft.com/office/drawing/2014/main" id="{49AB7F52-B58D-501C-E8AD-7ADF44F0B466}"/>
                </a:ext>
              </a:extLst>
            </p:cNvPr>
            <p:cNvCxnSpPr>
              <a:cxnSpLocks/>
            </p:cNvCxnSpPr>
            <p:nvPr/>
          </p:nvCxnSpPr>
          <p:spPr>
            <a:xfrm>
              <a:off x="1745673" y="1716447"/>
              <a:ext cx="219693" cy="208278"/>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35" name="그룹 134">
            <a:extLst>
              <a:ext uri="{FF2B5EF4-FFF2-40B4-BE49-F238E27FC236}">
                <a16:creationId xmlns:a16="http://schemas.microsoft.com/office/drawing/2014/main" id="{F1383308-84B0-E2AC-D290-A032DBA2A925}"/>
              </a:ext>
            </a:extLst>
          </p:cNvPr>
          <p:cNvGrpSpPr/>
          <p:nvPr/>
        </p:nvGrpSpPr>
        <p:grpSpPr>
          <a:xfrm>
            <a:off x="8052028" y="2462804"/>
            <a:ext cx="113192" cy="218600"/>
            <a:chOff x="1745673" y="1519582"/>
            <a:chExt cx="219693" cy="405143"/>
          </a:xfrm>
        </p:grpSpPr>
        <p:cxnSp>
          <p:nvCxnSpPr>
            <p:cNvPr id="136" name="직선 화살표 연결선 135">
              <a:extLst>
                <a:ext uri="{FF2B5EF4-FFF2-40B4-BE49-F238E27FC236}">
                  <a16:creationId xmlns:a16="http://schemas.microsoft.com/office/drawing/2014/main" id="{A0C48A6B-283E-BE4A-7804-A81A11FAE5F0}"/>
                </a:ext>
              </a:extLst>
            </p:cNvPr>
            <p:cNvCxnSpPr>
              <a:cxnSpLocks/>
            </p:cNvCxnSpPr>
            <p:nvPr/>
          </p:nvCxnSpPr>
          <p:spPr>
            <a:xfrm flipH="1">
              <a:off x="1745673" y="1519582"/>
              <a:ext cx="172192" cy="208278"/>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7" name="직선 화살표 연결선 136">
              <a:extLst>
                <a:ext uri="{FF2B5EF4-FFF2-40B4-BE49-F238E27FC236}">
                  <a16:creationId xmlns:a16="http://schemas.microsoft.com/office/drawing/2014/main" id="{E5FEE0D0-3E3E-765B-7902-09FC880516AA}"/>
                </a:ext>
              </a:extLst>
            </p:cNvPr>
            <p:cNvCxnSpPr>
              <a:cxnSpLocks/>
            </p:cNvCxnSpPr>
            <p:nvPr/>
          </p:nvCxnSpPr>
          <p:spPr>
            <a:xfrm>
              <a:off x="1745673" y="1716447"/>
              <a:ext cx="219693" cy="208278"/>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38" name="그룹 137">
            <a:extLst>
              <a:ext uri="{FF2B5EF4-FFF2-40B4-BE49-F238E27FC236}">
                <a16:creationId xmlns:a16="http://schemas.microsoft.com/office/drawing/2014/main" id="{EA381BDC-C686-68EE-6868-E938061B6CBB}"/>
              </a:ext>
            </a:extLst>
          </p:cNvPr>
          <p:cNvGrpSpPr/>
          <p:nvPr/>
        </p:nvGrpSpPr>
        <p:grpSpPr>
          <a:xfrm>
            <a:off x="8062584" y="3340485"/>
            <a:ext cx="113192" cy="218600"/>
            <a:chOff x="1745673" y="1519582"/>
            <a:chExt cx="219693" cy="405143"/>
          </a:xfrm>
        </p:grpSpPr>
        <p:cxnSp>
          <p:nvCxnSpPr>
            <p:cNvPr id="139" name="직선 화살표 연결선 138">
              <a:extLst>
                <a:ext uri="{FF2B5EF4-FFF2-40B4-BE49-F238E27FC236}">
                  <a16:creationId xmlns:a16="http://schemas.microsoft.com/office/drawing/2014/main" id="{D313CE57-54E3-629E-8116-CE36A0330A28}"/>
                </a:ext>
              </a:extLst>
            </p:cNvPr>
            <p:cNvCxnSpPr>
              <a:cxnSpLocks/>
            </p:cNvCxnSpPr>
            <p:nvPr/>
          </p:nvCxnSpPr>
          <p:spPr>
            <a:xfrm flipH="1">
              <a:off x="1745673" y="1519582"/>
              <a:ext cx="172192" cy="208278"/>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0" name="직선 화살표 연결선 139">
              <a:extLst>
                <a:ext uri="{FF2B5EF4-FFF2-40B4-BE49-F238E27FC236}">
                  <a16:creationId xmlns:a16="http://schemas.microsoft.com/office/drawing/2014/main" id="{6B11242D-30B8-9DFC-852E-4526D0700891}"/>
                </a:ext>
              </a:extLst>
            </p:cNvPr>
            <p:cNvCxnSpPr>
              <a:cxnSpLocks/>
            </p:cNvCxnSpPr>
            <p:nvPr/>
          </p:nvCxnSpPr>
          <p:spPr>
            <a:xfrm>
              <a:off x="1745673" y="1716447"/>
              <a:ext cx="219693" cy="208278"/>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41" name="그룹 140">
            <a:extLst>
              <a:ext uri="{FF2B5EF4-FFF2-40B4-BE49-F238E27FC236}">
                <a16:creationId xmlns:a16="http://schemas.microsoft.com/office/drawing/2014/main" id="{B0B0848E-E2CA-4F3D-C6B6-38F1D6A365C9}"/>
              </a:ext>
            </a:extLst>
          </p:cNvPr>
          <p:cNvGrpSpPr/>
          <p:nvPr/>
        </p:nvGrpSpPr>
        <p:grpSpPr>
          <a:xfrm>
            <a:off x="9646853" y="815195"/>
            <a:ext cx="113192" cy="218600"/>
            <a:chOff x="1745673" y="1519582"/>
            <a:chExt cx="219693" cy="405143"/>
          </a:xfrm>
        </p:grpSpPr>
        <p:cxnSp>
          <p:nvCxnSpPr>
            <p:cNvPr id="142" name="직선 화살표 연결선 141">
              <a:extLst>
                <a:ext uri="{FF2B5EF4-FFF2-40B4-BE49-F238E27FC236}">
                  <a16:creationId xmlns:a16="http://schemas.microsoft.com/office/drawing/2014/main" id="{BA145544-CE5C-9E44-C03F-A6059500E460}"/>
                </a:ext>
              </a:extLst>
            </p:cNvPr>
            <p:cNvCxnSpPr>
              <a:cxnSpLocks/>
            </p:cNvCxnSpPr>
            <p:nvPr/>
          </p:nvCxnSpPr>
          <p:spPr>
            <a:xfrm flipH="1">
              <a:off x="1745673" y="1519582"/>
              <a:ext cx="172192" cy="208278"/>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3" name="직선 화살표 연결선 142">
              <a:extLst>
                <a:ext uri="{FF2B5EF4-FFF2-40B4-BE49-F238E27FC236}">
                  <a16:creationId xmlns:a16="http://schemas.microsoft.com/office/drawing/2014/main" id="{EDC8D56A-CF9C-7E3B-1381-E861586831D7}"/>
                </a:ext>
              </a:extLst>
            </p:cNvPr>
            <p:cNvCxnSpPr>
              <a:cxnSpLocks/>
            </p:cNvCxnSpPr>
            <p:nvPr/>
          </p:nvCxnSpPr>
          <p:spPr>
            <a:xfrm>
              <a:off x="1745673" y="1716447"/>
              <a:ext cx="219693" cy="208278"/>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44" name="그룹 143">
            <a:extLst>
              <a:ext uri="{FF2B5EF4-FFF2-40B4-BE49-F238E27FC236}">
                <a16:creationId xmlns:a16="http://schemas.microsoft.com/office/drawing/2014/main" id="{F45DD32B-5B56-4A91-FE6E-B734C859FBDE}"/>
              </a:ext>
            </a:extLst>
          </p:cNvPr>
          <p:cNvGrpSpPr/>
          <p:nvPr/>
        </p:nvGrpSpPr>
        <p:grpSpPr>
          <a:xfrm>
            <a:off x="9659914" y="1594159"/>
            <a:ext cx="113192" cy="218600"/>
            <a:chOff x="1745673" y="1519582"/>
            <a:chExt cx="219693" cy="405143"/>
          </a:xfrm>
        </p:grpSpPr>
        <p:cxnSp>
          <p:nvCxnSpPr>
            <p:cNvPr id="145" name="직선 화살표 연결선 144">
              <a:extLst>
                <a:ext uri="{FF2B5EF4-FFF2-40B4-BE49-F238E27FC236}">
                  <a16:creationId xmlns:a16="http://schemas.microsoft.com/office/drawing/2014/main" id="{05AB2541-410E-EBA4-B6BA-19FEE7228AA4}"/>
                </a:ext>
              </a:extLst>
            </p:cNvPr>
            <p:cNvCxnSpPr>
              <a:cxnSpLocks/>
            </p:cNvCxnSpPr>
            <p:nvPr/>
          </p:nvCxnSpPr>
          <p:spPr>
            <a:xfrm flipH="1">
              <a:off x="1745673" y="1519582"/>
              <a:ext cx="172192" cy="208278"/>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6" name="직선 화살표 연결선 145">
              <a:extLst>
                <a:ext uri="{FF2B5EF4-FFF2-40B4-BE49-F238E27FC236}">
                  <a16:creationId xmlns:a16="http://schemas.microsoft.com/office/drawing/2014/main" id="{7C76EEF5-7A73-06A4-9935-4E6C746C0127}"/>
                </a:ext>
              </a:extLst>
            </p:cNvPr>
            <p:cNvCxnSpPr>
              <a:cxnSpLocks/>
            </p:cNvCxnSpPr>
            <p:nvPr/>
          </p:nvCxnSpPr>
          <p:spPr>
            <a:xfrm>
              <a:off x="1745673" y="1716447"/>
              <a:ext cx="219693" cy="208278"/>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47" name="그룹 146">
            <a:extLst>
              <a:ext uri="{FF2B5EF4-FFF2-40B4-BE49-F238E27FC236}">
                <a16:creationId xmlns:a16="http://schemas.microsoft.com/office/drawing/2014/main" id="{D44A0859-41C3-0A4F-D824-049DD8B54955}"/>
              </a:ext>
            </a:extLst>
          </p:cNvPr>
          <p:cNvGrpSpPr/>
          <p:nvPr/>
        </p:nvGrpSpPr>
        <p:grpSpPr>
          <a:xfrm>
            <a:off x="9654325" y="2370713"/>
            <a:ext cx="113192" cy="218600"/>
            <a:chOff x="1745673" y="1519582"/>
            <a:chExt cx="219693" cy="405143"/>
          </a:xfrm>
        </p:grpSpPr>
        <p:cxnSp>
          <p:nvCxnSpPr>
            <p:cNvPr id="148" name="직선 화살표 연결선 147">
              <a:extLst>
                <a:ext uri="{FF2B5EF4-FFF2-40B4-BE49-F238E27FC236}">
                  <a16:creationId xmlns:a16="http://schemas.microsoft.com/office/drawing/2014/main" id="{F43E0036-3551-76B6-7D30-EF8CE923D798}"/>
                </a:ext>
              </a:extLst>
            </p:cNvPr>
            <p:cNvCxnSpPr>
              <a:cxnSpLocks/>
            </p:cNvCxnSpPr>
            <p:nvPr/>
          </p:nvCxnSpPr>
          <p:spPr>
            <a:xfrm flipH="1">
              <a:off x="1745673" y="1519582"/>
              <a:ext cx="172192" cy="208278"/>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9" name="직선 화살표 연결선 148">
              <a:extLst>
                <a:ext uri="{FF2B5EF4-FFF2-40B4-BE49-F238E27FC236}">
                  <a16:creationId xmlns:a16="http://schemas.microsoft.com/office/drawing/2014/main" id="{58E94C76-07D8-6D29-7196-A31C2731F123}"/>
                </a:ext>
              </a:extLst>
            </p:cNvPr>
            <p:cNvCxnSpPr>
              <a:cxnSpLocks/>
            </p:cNvCxnSpPr>
            <p:nvPr/>
          </p:nvCxnSpPr>
          <p:spPr>
            <a:xfrm>
              <a:off x="1745673" y="1716447"/>
              <a:ext cx="219693" cy="208278"/>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50" name="그룹 149">
            <a:extLst>
              <a:ext uri="{FF2B5EF4-FFF2-40B4-BE49-F238E27FC236}">
                <a16:creationId xmlns:a16="http://schemas.microsoft.com/office/drawing/2014/main" id="{7F9E6F0A-31F7-1D97-295A-EA86B74E7E11}"/>
              </a:ext>
            </a:extLst>
          </p:cNvPr>
          <p:cNvGrpSpPr/>
          <p:nvPr/>
        </p:nvGrpSpPr>
        <p:grpSpPr>
          <a:xfrm>
            <a:off x="9644199" y="3248394"/>
            <a:ext cx="113192" cy="218600"/>
            <a:chOff x="1745673" y="1519582"/>
            <a:chExt cx="219693" cy="405143"/>
          </a:xfrm>
        </p:grpSpPr>
        <p:cxnSp>
          <p:nvCxnSpPr>
            <p:cNvPr id="151" name="직선 화살표 연결선 150">
              <a:extLst>
                <a:ext uri="{FF2B5EF4-FFF2-40B4-BE49-F238E27FC236}">
                  <a16:creationId xmlns:a16="http://schemas.microsoft.com/office/drawing/2014/main" id="{1CA1150F-FCAF-0138-4E37-B0E2ECD0BBB4}"/>
                </a:ext>
              </a:extLst>
            </p:cNvPr>
            <p:cNvCxnSpPr>
              <a:cxnSpLocks/>
            </p:cNvCxnSpPr>
            <p:nvPr/>
          </p:nvCxnSpPr>
          <p:spPr>
            <a:xfrm flipH="1">
              <a:off x="1745673" y="1519582"/>
              <a:ext cx="172192" cy="208278"/>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2" name="직선 화살표 연결선 151">
              <a:extLst>
                <a:ext uri="{FF2B5EF4-FFF2-40B4-BE49-F238E27FC236}">
                  <a16:creationId xmlns:a16="http://schemas.microsoft.com/office/drawing/2014/main" id="{1348F21C-7E2F-F012-E308-887978B88D8F}"/>
                </a:ext>
              </a:extLst>
            </p:cNvPr>
            <p:cNvCxnSpPr>
              <a:cxnSpLocks/>
            </p:cNvCxnSpPr>
            <p:nvPr/>
          </p:nvCxnSpPr>
          <p:spPr>
            <a:xfrm>
              <a:off x="1745673" y="1716447"/>
              <a:ext cx="219693" cy="208278"/>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53" name="그룹 152">
            <a:extLst>
              <a:ext uri="{FF2B5EF4-FFF2-40B4-BE49-F238E27FC236}">
                <a16:creationId xmlns:a16="http://schemas.microsoft.com/office/drawing/2014/main" id="{7BC10DFB-5F12-425D-F74B-E5C6F5425541}"/>
              </a:ext>
            </a:extLst>
          </p:cNvPr>
          <p:cNvGrpSpPr/>
          <p:nvPr/>
        </p:nvGrpSpPr>
        <p:grpSpPr>
          <a:xfrm>
            <a:off x="2956866" y="779303"/>
            <a:ext cx="97299" cy="577045"/>
            <a:chOff x="3144000" y="1489564"/>
            <a:chExt cx="189214" cy="985862"/>
          </a:xfrm>
        </p:grpSpPr>
        <p:cxnSp>
          <p:nvCxnSpPr>
            <p:cNvPr id="154" name="직선 화살표 연결선 153">
              <a:extLst>
                <a:ext uri="{FF2B5EF4-FFF2-40B4-BE49-F238E27FC236}">
                  <a16:creationId xmlns:a16="http://schemas.microsoft.com/office/drawing/2014/main" id="{2DD76B40-F632-32A4-CD15-6D2726AC7447}"/>
                </a:ext>
              </a:extLst>
            </p:cNvPr>
            <p:cNvCxnSpPr>
              <a:cxnSpLocks/>
            </p:cNvCxnSpPr>
            <p:nvPr/>
          </p:nvCxnSpPr>
          <p:spPr>
            <a:xfrm flipH="1">
              <a:off x="3144000" y="1790535"/>
              <a:ext cx="189214" cy="72010"/>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155" name="직선 화살표 연결선 154">
              <a:extLst>
                <a:ext uri="{FF2B5EF4-FFF2-40B4-BE49-F238E27FC236}">
                  <a16:creationId xmlns:a16="http://schemas.microsoft.com/office/drawing/2014/main" id="{58021135-9EE6-5745-D363-549FF0DCC531}"/>
                </a:ext>
              </a:extLst>
            </p:cNvPr>
            <p:cNvCxnSpPr>
              <a:cxnSpLocks/>
            </p:cNvCxnSpPr>
            <p:nvPr/>
          </p:nvCxnSpPr>
          <p:spPr>
            <a:xfrm flipH="1" flipV="1">
              <a:off x="3193544" y="2124299"/>
              <a:ext cx="139670" cy="160114"/>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156" name="직선 화살표 연결선 155">
              <a:extLst>
                <a:ext uri="{FF2B5EF4-FFF2-40B4-BE49-F238E27FC236}">
                  <a16:creationId xmlns:a16="http://schemas.microsoft.com/office/drawing/2014/main" id="{83AF4DCC-600F-7F2F-9F75-CA5DD4229F83}"/>
                </a:ext>
              </a:extLst>
            </p:cNvPr>
            <p:cNvCxnSpPr>
              <a:cxnSpLocks/>
            </p:cNvCxnSpPr>
            <p:nvPr/>
          </p:nvCxnSpPr>
          <p:spPr>
            <a:xfrm flipH="1" flipV="1">
              <a:off x="3149178" y="2443644"/>
              <a:ext cx="184036" cy="31782"/>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157" name="직선 화살표 연결선 156">
              <a:extLst>
                <a:ext uri="{FF2B5EF4-FFF2-40B4-BE49-F238E27FC236}">
                  <a16:creationId xmlns:a16="http://schemas.microsoft.com/office/drawing/2014/main" id="{5FF8B95E-678E-8947-A00D-D6215A48102A}"/>
                </a:ext>
              </a:extLst>
            </p:cNvPr>
            <p:cNvCxnSpPr>
              <a:cxnSpLocks/>
            </p:cNvCxnSpPr>
            <p:nvPr/>
          </p:nvCxnSpPr>
          <p:spPr>
            <a:xfrm flipH="1">
              <a:off x="3149177" y="1489564"/>
              <a:ext cx="184037" cy="138828"/>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grpSp>
      <p:grpSp>
        <p:nvGrpSpPr>
          <p:cNvPr id="158" name="그룹 157">
            <a:extLst>
              <a:ext uri="{FF2B5EF4-FFF2-40B4-BE49-F238E27FC236}">
                <a16:creationId xmlns:a16="http://schemas.microsoft.com/office/drawing/2014/main" id="{B66C7DAE-5203-1BF6-EE03-3930BDB61D76}"/>
              </a:ext>
            </a:extLst>
          </p:cNvPr>
          <p:cNvGrpSpPr/>
          <p:nvPr/>
        </p:nvGrpSpPr>
        <p:grpSpPr>
          <a:xfrm>
            <a:off x="4162757" y="724984"/>
            <a:ext cx="97299" cy="577045"/>
            <a:chOff x="3144000" y="1489564"/>
            <a:chExt cx="189214" cy="985862"/>
          </a:xfrm>
        </p:grpSpPr>
        <p:cxnSp>
          <p:nvCxnSpPr>
            <p:cNvPr id="159" name="직선 화살표 연결선 158">
              <a:extLst>
                <a:ext uri="{FF2B5EF4-FFF2-40B4-BE49-F238E27FC236}">
                  <a16:creationId xmlns:a16="http://schemas.microsoft.com/office/drawing/2014/main" id="{F779029B-2398-8611-F9ED-0362CBA1304F}"/>
                </a:ext>
              </a:extLst>
            </p:cNvPr>
            <p:cNvCxnSpPr>
              <a:cxnSpLocks/>
            </p:cNvCxnSpPr>
            <p:nvPr/>
          </p:nvCxnSpPr>
          <p:spPr>
            <a:xfrm flipH="1">
              <a:off x="3144000" y="1790535"/>
              <a:ext cx="189214" cy="72010"/>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160" name="직선 화살표 연결선 159">
              <a:extLst>
                <a:ext uri="{FF2B5EF4-FFF2-40B4-BE49-F238E27FC236}">
                  <a16:creationId xmlns:a16="http://schemas.microsoft.com/office/drawing/2014/main" id="{5A8FC012-2171-7283-3277-FCBC93C171B6}"/>
                </a:ext>
              </a:extLst>
            </p:cNvPr>
            <p:cNvCxnSpPr>
              <a:cxnSpLocks/>
            </p:cNvCxnSpPr>
            <p:nvPr/>
          </p:nvCxnSpPr>
          <p:spPr>
            <a:xfrm flipH="1" flipV="1">
              <a:off x="3193544" y="2124299"/>
              <a:ext cx="139670" cy="160114"/>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161" name="직선 화살표 연결선 160">
              <a:extLst>
                <a:ext uri="{FF2B5EF4-FFF2-40B4-BE49-F238E27FC236}">
                  <a16:creationId xmlns:a16="http://schemas.microsoft.com/office/drawing/2014/main" id="{01C706BD-CD0F-2597-43EC-DCFDEC639B4E}"/>
                </a:ext>
              </a:extLst>
            </p:cNvPr>
            <p:cNvCxnSpPr>
              <a:cxnSpLocks/>
            </p:cNvCxnSpPr>
            <p:nvPr/>
          </p:nvCxnSpPr>
          <p:spPr>
            <a:xfrm flipH="1" flipV="1">
              <a:off x="3149178" y="2443644"/>
              <a:ext cx="184036" cy="31782"/>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162" name="직선 화살표 연결선 161">
              <a:extLst>
                <a:ext uri="{FF2B5EF4-FFF2-40B4-BE49-F238E27FC236}">
                  <a16:creationId xmlns:a16="http://schemas.microsoft.com/office/drawing/2014/main" id="{B0B90C7D-D820-1067-CC35-4FAEF5E93911}"/>
                </a:ext>
              </a:extLst>
            </p:cNvPr>
            <p:cNvCxnSpPr>
              <a:cxnSpLocks/>
            </p:cNvCxnSpPr>
            <p:nvPr/>
          </p:nvCxnSpPr>
          <p:spPr>
            <a:xfrm flipH="1">
              <a:off x="3149177" y="1489564"/>
              <a:ext cx="184037" cy="138828"/>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grpSp>
      <p:grpSp>
        <p:nvGrpSpPr>
          <p:cNvPr id="163" name="그룹 162">
            <a:extLst>
              <a:ext uri="{FF2B5EF4-FFF2-40B4-BE49-F238E27FC236}">
                <a16:creationId xmlns:a16="http://schemas.microsoft.com/office/drawing/2014/main" id="{73A52A52-18A5-1B44-1D8E-CF82079415A3}"/>
              </a:ext>
            </a:extLst>
          </p:cNvPr>
          <p:cNvGrpSpPr/>
          <p:nvPr/>
        </p:nvGrpSpPr>
        <p:grpSpPr>
          <a:xfrm>
            <a:off x="5681397" y="724984"/>
            <a:ext cx="97299" cy="577045"/>
            <a:chOff x="3144000" y="1489564"/>
            <a:chExt cx="189214" cy="985862"/>
          </a:xfrm>
        </p:grpSpPr>
        <p:cxnSp>
          <p:nvCxnSpPr>
            <p:cNvPr id="164" name="직선 화살표 연결선 163">
              <a:extLst>
                <a:ext uri="{FF2B5EF4-FFF2-40B4-BE49-F238E27FC236}">
                  <a16:creationId xmlns:a16="http://schemas.microsoft.com/office/drawing/2014/main" id="{B7D8037A-A05A-2E34-AC01-697A9C5248AA}"/>
                </a:ext>
              </a:extLst>
            </p:cNvPr>
            <p:cNvCxnSpPr>
              <a:cxnSpLocks/>
            </p:cNvCxnSpPr>
            <p:nvPr/>
          </p:nvCxnSpPr>
          <p:spPr>
            <a:xfrm flipH="1">
              <a:off x="3144000" y="1790535"/>
              <a:ext cx="189214" cy="72010"/>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165" name="직선 화살표 연결선 164">
              <a:extLst>
                <a:ext uri="{FF2B5EF4-FFF2-40B4-BE49-F238E27FC236}">
                  <a16:creationId xmlns:a16="http://schemas.microsoft.com/office/drawing/2014/main" id="{365D5BB7-D012-D976-1CD6-806F2D898C38}"/>
                </a:ext>
              </a:extLst>
            </p:cNvPr>
            <p:cNvCxnSpPr>
              <a:cxnSpLocks/>
            </p:cNvCxnSpPr>
            <p:nvPr/>
          </p:nvCxnSpPr>
          <p:spPr>
            <a:xfrm flipH="1" flipV="1">
              <a:off x="3193544" y="2124299"/>
              <a:ext cx="139670" cy="160114"/>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166" name="직선 화살표 연결선 165">
              <a:extLst>
                <a:ext uri="{FF2B5EF4-FFF2-40B4-BE49-F238E27FC236}">
                  <a16:creationId xmlns:a16="http://schemas.microsoft.com/office/drawing/2014/main" id="{AFBF0853-C711-4C88-DF2B-6CEC8EFA5C21}"/>
                </a:ext>
              </a:extLst>
            </p:cNvPr>
            <p:cNvCxnSpPr>
              <a:cxnSpLocks/>
            </p:cNvCxnSpPr>
            <p:nvPr/>
          </p:nvCxnSpPr>
          <p:spPr>
            <a:xfrm flipH="1" flipV="1">
              <a:off x="3149178" y="2443644"/>
              <a:ext cx="184036" cy="31782"/>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167" name="직선 화살표 연결선 166">
              <a:extLst>
                <a:ext uri="{FF2B5EF4-FFF2-40B4-BE49-F238E27FC236}">
                  <a16:creationId xmlns:a16="http://schemas.microsoft.com/office/drawing/2014/main" id="{D078D8A7-8290-AF64-5BB9-F029B9A4E323}"/>
                </a:ext>
              </a:extLst>
            </p:cNvPr>
            <p:cNvCxnSpPr>
              <a:cxnSpLocks/>
            </p:cNvCxnSpPr>
            <p:nvPr/>
          </p:nvCxnSpPr>
          <p:spPr>
            <a:xfrm flipH="1">
              <a:off x="3149177" y="1489564"/>
              <a:ext cx="184037" cy="138828"/>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grpSp>
      <p:grpSp>
        <p:nvGrpSpPr>
          <p:cNvPr id="168" name="그룹 167">
            <a:extLst>
              <a:ext uri="{FF2B5EF4-FFF2-40B4-BE49-F238E27FC236}">
                <a16:creationId xmlns:a16="http://schemas.microsoft.com/office/drawing/2014/main" id="{3BA4FB91-B7D9-6F1A-871F-D0EC3D84E4DC}"/>
              </a:ext>
            </a:extLst>
          </p:cNvPr>
          <p:cNvGrpSpPr/>
          <p:nvPr/>
        </p:nvGrpSpPr>
        <p:grpSpPr>
          <a:xfrm>
            <a:off x="4166396" y="1537408"/>
            <a:ext cx="97299" cy="577045"/>
            <a:chOff x="3144000" y="1489564"/>
            <a:chExt cx="189214" cy="985862"/>
          </a:xfrm>
        </p:grpSpPr>
        <p:cxnSp>
          <p:nvCxnSpPr>
            <p:cNvPr id="169" name="직선 화살표 연결선 168">
              <a:extLst>
                <a:ext uri="{FF2B5EF4-FFF2-40B4-BE49-F238E27FC236}">
                  <a16:creationId xmlns:a16="http://schemas.microsoft.com/office/drawing/2014/main" id="{79D50FA4-9C3F-D812-09E7-804B9D1105EC}"/>
                </a:ext>
              </a:extLst>
            </p:cNvPr>
            <p:cNvCxnSpPr>
              <a:cxnSpLocks/>
            </p:cNvCxnSpPr>
            <p:nvPr/>
          </p:nvCxnSpPr>
          <p:spPr>
            <a:xfrm flipH="1">
              <a:off x="3144000" y="1790535"/>
              <a:ext cx="189214" cy="72010"/>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170" name="직선 화살표 연결선 169">
              <a:extLst>
                <a:ext uri="{FF2B5EF4-FFF2-40B4-BE49-F238E27FC236}">
                  <a16:creationId xmlns:a16="http://schemas.microsoft.com/office/drawing/2014/main" id="{A6BDC8AB-8EB1-A504-D2AC-259788CE046D}"/>
                </a:ext>
              </a:extLst>
            </p:cNvPr>
            <p:cNvCxnSpPr>
              <a:cxnSpLocks/>
            </p:cNvCxnSpPr>
            <p:nvPr/>
          </p:nvCxnSpPr>
          <p:spPr>
            <a:xfrm flipH="1" flipV="1">
              <a:off x="3193544" y="2124299"/>
              <a:ext cx="139670" cy="160114"/>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171" name="직선 화살표 연결선 170">
              <a:extLst>
                <a:ext uri="{FF2B5EF4-FFF2-40B4-BE49-F238E27FC236}">
                  <a16:creationId xmlns:a16="http://schemas.microsoft.com/office/drawing/2014/main" id="{507C801C-3ABA-EE39-B2FA-2E819B68A090}"/>
                </a:ext>
              </a:extLst>
            </p:cNvPr>
            <p:cNvCxnSpPr>
              <a:cxnSpLocks/>
            </p:cNvCxnSpPr>
            <p:nvPr/>
          </p:nvCxnSpPr>
          <p:spPr>
            <a:xfrm flipH="1" flipV="1">
              <a:off x="3149178" y="2443644"/>
              <a:ext cx="184036" cy="31782"/>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172" name="직선 화살표 연결선 171">
              <a:extLst>
                <a:ext uri="{FF2B5EF4-FFF2-40B4-BE49-F238E27FC236}">
                  <a16:creationId xmlns:a16="http://schemas.microsoft.com/office/drawing/2014/main" id="{CD8AD934-6123-E8B5-F64B-E9621CDFFB32}"/>
                </a:ext>
              </a:extLst>
            </p:cNvPr>
            <p:cNvCxnSpPr>
              <a:cxnSpLocks/>
            </p:cNvCxnSpPr>
            <p:nvPr/>
          </p:nvCxnSpPr>
          <p:spPr>
            <a:xfrm flipH="1">
              <a:off x="3149177" y="1489564"/>
              <a:ext cx="184037" cy="138828"/>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grpSp>
      <p:grpSp>
        <p:nvGrpSpPr>
          <p:cNvPr id="173" name="그룹 172">
            <a:extLst>
              <a:ext uri="{FF2B5EF4-FFF2-40B4-BE49-F238E27FC236}">
                <a16:creationId xmlns:a16="http://schemas.microsoft.com/office/drawing/2014/main" id="{D3944314-0AE6-8D7E-572E-CD7B04867441}"/>
              </a:ext>
            </a:extLst>
          </p:cNvPr>
          <p:cNvGrpSpPr/>
          <p:nvPr/>
        </p:nvGrpSpPr>
        <p:grpSpPr>
          <a:xfrm>
            <a:off x="5675280" y="1543141"/>
            <a:ext cx="97299" cy="577045"/>
            <a:chOff x="3144000" y="1489564"/>
            <a:chExt cx="189214" cy="985862"/>
          </a:xfrm>
        </p:grpSpPr>
        <p:cxnSp>
          <p:nvCxnSpPr>
            <p:cNvPr id="174" name="직선 화살표 연결선 173">
              <a:extLst>
                <a:ext uri="{FF2B5EF4-FFF2-40B4-BE49-F238E27FC236}">
                  <a16:creationId xmlns:a16="http://schemas.microsoft.com/office/drawing/2014/main" id="{544D48D6-7B07-A53F-982D-8B6F3EBAF605}"/>
                </a:ext>
              </a:extLst>
            </p:cNvPr>
            <p:cNvCxnSpPr>
              <a:cxnSpLocks/>
            </p:cNvCxnSpPr>
            <p:nvPr/>
          </p:nvCxnSpPr>
          <p:spPr>
            <a:xfrm flipH="1">
              <a:off x="3144000" y="1790535"/>
              <a:ext cx="189214" cy="72010"/>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175" name="직선 화살표 연결선 174">
              <a:extLst>
                <a:ext uri="{FF2B5EF4-FFF2-40B4-BE49-F238E27FC236}">
                  <a16:creationId xmlns:a16="http://schemas.microsoft.com/office/drawing/2014/main" id="{74CA4123-E01C-6D02-5108-FD6254464FC7}"/>
                </a:ext>
              </a:extLst>
            </p:cNvPr>
            <p:cNvCxnSpPr>
              <a:cxnSpLocks/>
            </p:cNvCxnSpPr>
            <p:nvPr/>
          </p:nvCxnSpPr>
          <p:spPr>
            <a:xfrm flipH="1" flipV="1">
              <a:off x="3193544" y="2124299"/>
              <a:ext cx="139670" cy="160114"/>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176" name="직선 화살표 연결선 175">
              <a:extLst>
                <a:ext uri="{FF2B5EF4-FFF2-40B4-BE49-F238E27FC236}">
                  <a16:creationId xmlns:a16="http://schemas.microsoft.com/office/drawing/2014/main" id="{EB210805-F762-0885-E448-B4FAC1CD118A}"/>
                </a:ext>
              </a:extLst>
            </p:cNvPr>
            <p:cNvCxnSpPr>
              <a:cxnSpLocks/>
            </p:cNvCxnSpPr>
            <p:nvPr/>
          </p:nvCxnSpPr>
          <p:spPr>
            <a:xfrm flipH="1" flipV="1">
              <a:off x="3149178" y="2443644"/>
              <a:ext cx="184036" cy="31782"/>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177" name="직선 화살표 연결선 176">
              <a:extLst>
                <a:ext uri="{FF2B5EF4-FFF2-40B4-BE49-F238E27FC236}">
                  <a16:creationId xmlns:a16="http://schemas.microsoft.com/office/drawing/2014/main" id="{8593EE07-8D2A-86FD-1732-FC7158F14454}"/>
                </a:ext>
              </a:extLst>
            </p:cNvPr>
            <p:cNvCxnSpPr>
              <a:cxnSpLocks/>
            </p:cNvCxnSpPr>
            <p:nvPr/>
          </p:nvCxnSpPr>
          <p:spPr>
            <a:xfrm flipH="1">
              <a:off x="3149177" y="1489564"/>
              <a:ext cx="184037" cy="138828"/>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grpSp>
      <p:grpSp>
        <p:nvGrpSpPr>
          <p:cNvPr id="178" name="그룹 177">
            <a:extLst>
              <a:ext uri="{FF2B5EF4-FFF2-40B4-BE49-F238E27FC236}">
                <a16:creationId xmlns:a16="http://schemas.microsoft.com/office/drawing/2014/main" id="{718824E9-9CB4-0E84-FD7D-68B42A31AB58}"/>
              </a:ext>
            </a:extLst>
          </p:cNvPr>
          <p:cNvGrpSpPr/>
          <p:nvPr/>
        </p:nvGrpSpPr>
        <p:grpSpPr>
          <a:xfrm>
            <a:off x="5662720" y="2338938"/>
            <a:ext cx="97299" cy="577045"/>
            <a:chOff x="3144000" y="1489564"/>
            <a:chExt cx="189214" cy="985862"/>
          </a:xfrm>
        </p:grpSpPr>
        <p:cxnSp>
          <p:nvCxnSpPr>
            <p:cNvPr id="179" name="직선 화살표 연결선 178">
              <a:extLst>
                <a:ext uri="{FF2B5EF4-FFF2-40B4-BE49-F238E27FC236}">
                  <a16:creationId xmlns:a16="http://schemas.microsoft.com/office/drawing/2014/main" id="{92CC3ABF-EDC2-B228-0E36-82A04B6CAE9C}"/>
                </a:ext>
              </a:extLst>
            </p:cNvPr>
            <p:cNvCxnSpPr>
              <a:cxnSpLocks/>
            </p:cNvCxnSpPr>
            <p:nvPr/>
          </p:nvCxnSpPr>
          <p:spPr>
            <a:xfrm flipH="1">
              <a:off x="3144000" y="1790535"/>
              <a:ext cx="189214" cy="72010"/>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180" name="직선 화살표 연결선 179">
              <a:extLst>
                <a:ext uri="{FF2B5EF4-FFF2-40B4-BE49-F238E27FC236}">
                  <a16:creationId xmlns:a16="http://schemas.microsoft.com/office/drawing/2014/main" id="{14309E3A-B0DD-E136-C7E9-8BE579A5934A}"/>
                </a:ext>
              </a:extLst>
            </p:cNvPr>
            <p:cNvCxnSpPr>
              <a:cxnSpLocks/>
            </p:cNvCxnSpPr>
            <p:nvPr/>
          </p:nvCxnSpPr>
          <p:spPr>
            <a:xfrm flipH="1" flipV="1">
              <a:off x="3193544" y="2124299"/>
              <a:ext cx="139670" cy="160114"/>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181" name="직선 화살표 연결선 180">
              <a:extLst>
                <a:ext uri="{FF2B5EF4-FFF2-40B4-BE49-F238E27FC236}">
                  <a16:creationId xmlns:a16="http://schemas.microsoft.com/office/drawing/2014/main" id="{B21046FD-08B2-A09D-8967-46B8FA032453}"/>
                </a:ext>
              </a:extLst>
            </p:cNvPr>
            <p:cNvCxnSpPr>
              <a:cxnSpLocks/>
            </p:cNvCxnSpPr>
            <p:nvPr/>
          </p:nvCxnSpPr>
          <p:spPr>
            <a:xfrm flipH="1" flipV="1">
              <a:off x="3149178" y="2443644"/>
              <a:ext cx="184036" cy="31782"/>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182" name="직선 화살표 연결선 181">
              <a:extLst>
                <a:ext uri="{FF2B5EF4-FFF2-40B4-BE49-F238E27FC236}">
                  <a16:creationId xmlns:a16="http://schemas.microsoft.com/office/drawing/2014/main" id="{2335FAB3-3DA6-3950-6728-E6484E28D395}"/>
                </a:ext>
              </a:extLst>
            </p:cNvPr>
            <p:cNvCxnSpPr>
              <a:cxnSpLocks/>
            </p:cNvCxnSpPr>
            <p:nvPr/>
          </p:nvCxnSpPr>
          <p:spPr>
            <a:xfrm flipH="1">
              <a:off x="3149177" y="1489564"/>
              <a:ext cx="184037" cy="138828"/>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grpSp>
      <p:grpSp>
        <p:nvGrpSpPr>
          <p:cNvPr id="183" name="그룹 182">
            <a:extLst>
              <a:ext uri="{FF2B5EF4-FFF2-40B4-BE49-F238E27FC236}">
                <a16:creationId xmlns:a16="http://schemas.microsoft.com/office/drawing/2014/main" id="{ED810EB3-C3A2-8F58-1E94-AA18022BBC64}"/>
              </a:ext>
            </a:extLst>
          </p:cNvPr>
          <p:cNvGrpSpPr/>
          <p:nvPr/>
        </p:nvGrpSpPr>
        <p:grpSpPr>
          <a:xfrm>
            <a:off x="7121804" y="756759"/>
            <a:ext cx="97299" cy="577045"/>
            <a:chOff x="3144000" y="1489564"/>
            <a:chExt cx="189214" cy="985862"/>
          </a:xfrm>
        </p:grpSpPr>
        <p:cxnSp>
          <p:nvCxnSpPr>
            <p:cNvPr id="184" name="직선 화살표 연결선 183">
              <a:extLst>
                <a:ext uri="{FF2B5EF4-FFF2-40B4-BE49-F238E27FC236}">
                  <a16:creationId xmlns:a16="http://schemas.microsoft.com/office/drawing/2014/main" id="{484DDEA1-BA18-1F7B-8A48-6AAFCAE23BB6}"/>
                </a:ext>
              </a:extLst>
            </p:cNvPr>
            <p:cNvCxnSpPr>
              <a:cxnSpLocks/>
            </p:cNvCxnSpPr>
            <p:nvPr/>
          </p:nvCxnSpPr>
          <p:spPr>
            <a:xfrm flipH="1">
              <a:off x="3144000" y="1790535"/>
              <a:ext cx="189214" cy="72010"/>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185" name="직선 화살표 연결선 184">
              <a:extLst>
                <a:ext uri="{FF2B5EF4-FFF2-40B4-BE49-F238E27FC236}">
                  <a16:creationId xmlns:a16="http://schemas.microsoft.com/office/drawing/2014/main" id="{F9E42CCD-36E6-5A06-9848-29FD54AD925A}"/>
                </a:ext>
              </a:extLst>
            </p:cNvPr>
            <p:cNvCxnSpPr>
              <a:cxnSpLocks/>
            </p:cNvCxnSpPr>
            <p:nvPr/>
          </p:nvCxnSpPr>
          <p:spPr>
            <a:xfrm flipH="1" flipV="1">
              <a:off x="3193544" y="2124299"/>
              <a:ext cx="139670" cy="160114"/>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186" name="직선 화살표 연결선 185">
              <a:extLst>
                <a:ext uri="{FF2B5EF4-FFF2-40B4-BE49-F238E27FC236}">
                  <a16:creationId xmlns:a16="http://schemas.microsoft.com/office/drawing/2014/main" id="{230BAD52-CA8E-F880-508A-B8BC7122DEE5}"/>
                </a:ext>
              </a:extLst>
            </p:cNvPr>
            <p:cNvCxnSpPr>
              <a:cxnSpLocks/>
            </p:cNvCxnSpPr>
            <p:nvPr/>
          </p:nvCxnSpPr>
          <p:spPr>
            <a:xfrm flipH="1" flipV="1">
              <a:off x="3149178" y="2443644"/>
              <a:ext cx="184036" cy="31782"/>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187" name="직선 화살표 연결선 186">
              <a:extLst>
                <a:ext uri="{FF2B5EF4-FFF2-40B4-BE49-F238E27FC236}">
                  <a16:creationId xmlns:a16="http://schemas.microsoft.com/office/drawing/2014/main" id="{06FD3329-6FB7-9656-6837-9CED0E8C49D0}"/>
                </a:ext>
              </a:extLst>
            </p:cNvPr>
            <p:cNvCxnSpPr>
              <a:cxnSpLocks/>
            </p:cNvCxnSpPr>
            <p:nvPr/>
          </p:nvCxnSpPr>
          <p:spPr>
            <a:xfrm flipH="1">
              <a:off x="3149177" y="1489564"/>
              <a:ext cx="184037" cy="138828"/>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grpSp>
      <p:grpSp>
        <p:nvGrpSpPr>
          <p:cNvPr id="188" name="그룹 187">
            <a:extLst>
              <a:ext uri="{FF2B5EF4-FFF2-40B4-BE49-F238E27FC236}">
                <a16:creationId xmlns:a16="http://schemas.microsoft.com/office/drawing/2014/main" id="{BDDC8B5E-5876-C153-EA82-9D517FC28DC5}"/>
              </a:ext>
            </a:extLst>
          </p:cNvPr>
          <p:cNvGrpSpPr/>
          <p:nvPr/>
        </p:nvGrpSpPr>
        <p:grpSpPr>
          <a:xfrm>
            <a:off x="7106451" y="1574916"/>
            <a:ext cx="97299" cy="577045"/>
            <a:chOff x="3144000" y="1489564"/>
            <a:chExt cx="189214" cy="985862"/>
          </a:xfrm>
        </p:grpSpPr>
        <p:cxnSp>
          <p:nvCxnSpPr>
            <p:cNvPr id="189" name="직선 화살표 연결선 188">
              <a:extLst>
                <a:ext uri="{FF2B5EF4-FFF2-40B4-BE49-F238E27FC236}">
                  <a16:creationId xmlns:a16="http://schemas.microsoft.com/office/drawing/2014/main" id="{A951B2A4-B3E9-F8FC-00A3-C982B332466A}"/>
                </a:ext>
              </a:extLst>
            </p:cNvPr>
            <p:cNvCxnSpPr>
              <a:cxnSpLocks/>
            </p:cNvCxnSpPr>
            <p:nvPr/>
          </p:nvCxnSpPr>
          <p:spPr>
            <a:xfrm flipH="1">
              <a:off x="3144000" y="1790535"/>
              <a:ext cx="189214" cy="72010"/>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190" name="직선 화살표 연결선 189">
              <a:extLst>
                <a:ext uri="{FF2B5EF4-FFF2-40B4-BE49-F238E27FC236}">
                  <a16:creationId xmlns:a16="http://schemas.microsoft.com/office/drawing/2014/main" id="{1C056BC8-7A4E-75FD-5691-F0980DFD9CBA}"/>
                </a:ext>
              </a:extLst>
            </p:cNvPr>
            <p:cNvCxnSpPr>
              <a:cxnSpLocks/>
            </p:cNvCxnSpPr>
            <p:nvPr/>
          </p:nvCxnSpPr>
          <p:spPr>
            <a:xfrm flipH="1" flipV="1">
              <a:off x="3193544" y="2124299"/>
              <a:ext cx="139670" cy="160114"/>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191" name="직선 화살표 연결선 190">
              <a:extLst>
                <a:ext uri="{FF2B5EF4-FFF2-40B4-BE49-F238E27FC236}">
                  <a16:creationId xmlns:a16="http://schemas.microsoft.com/office/drawing/2014/main" id="{4DAB52ED-077D-4D19-A550-0979E5486CD3}"/>
                </a:ext>
              </a:extLst>
            </p:cNvPr>
            <p:cNvCxnSpPr>
              <a:cxnSpLocks/>
            </p:cNvCxnSpPr>
            <p:nvPr/>
          </p:nvCxnSpPr>
          <p:spPr>
            <a:xfrm flipH="1" flipV="1">
              <a:off x="3149178" y="2443644"/>
              <a:ext cx="184036" cy="31782"/>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192" name="직선 화살표 연결선 191">
              <a:extLst>
                <a:ext uri="{FF2B5EF4-FFF2-40B4-BE49-F238E27FC236}">
                  <a16:creationId xmlns:a16="http://schemas.microsoft.com/office/drawing/2014/main" id="{D8348A62-A852-D0BE-EF52-4F70096A1A17}"/>
                </a:ext>
              </a:extLst>
            </p:cNvPr>
            <p:cNvCxnSpPr>
              <a:cxnSpLocks/>
            </p:cNvCxnSpPr>
            <p:nvPr/>
          </p:nvCxnSpPr>
          <p:spPr>
            <a:xfrm flipH="1">
              <a:off x="3149177" y="1489564"/>
              <a:ext cx="184037" cy="138828"/>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grpSp>
      <p:grpSp>
        <p:nvGrpSpPr>
          <p:cNvPr id="193" name="그룹 192">
            <a:extLst>
              <a:ext uri="{FF2B5EF4-FFF2-40B4-BE49-F238E27FC236}">
                <a16:creationId xmlns:a16="http://schemas.microsoft.com/office/drawing/2014/main" id="{F39B7B26-567E-5843-E2DE-A7976AED85EA}"/>
              </a:ext>
            </a:extLst>
          </p:cNvPr>
          <p:cNvGrpSpPr/>
          <p:nvPr/>
        </p:nvGrpSpPr>
        <p:grpSpPr>
          <a:xfrm>
            <a:off x="7121599" y="2370713"/>
            <a:ext cx="97299" cy="577045"/>
            <a:chOff x="3144000" y="1489564"/>
            <a:chExt cx="189214" cy="985862"/>
          </a:xfrm>
        </p:grpSpPr>
        <p:cxnSp>
          <p:nvCxnSpPr>
            <p:cNvPr id="194" name="직선 화살표 연결선 193">
              <a:extLst>
                <a:ext uri="{FF2B5EF4-FFF2-40B4-BE49-F238E27FC236}">
                  <a16:creationId xmlns:a16="http://schemas.microsoft.com/office/drawing/2014/main" id="{7C4ACA7A-036A-1501-1475-DCD709679EB7}"/>
                </a:ext>
              </a:extLst>
            </p:cNvPr>
            <p:cNvCxnSpPr>
              <a:cxnSpLocks/>
            </p:cNvCxnSpPr>
            <p:nvPr/>
          </p:nvCxnSpPr>
          <p:spPr>
            <a:xfrm flipH="1">
              <a:off x="3144000" y="1790535"/>
              <a:ext cx="189214" cy="72010"/>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195" name="직선 화살표 연결선 194">
              <a:extLst>
                <a:ext uri="{FF2B5EF4-FFF2-40B4-BE49-F238E27FC236}">
                  <a16:creationId xmlns:a16="http://schemas.microsoft.com/office/drawing/2014/main" id="{7914ECC6-68D5-96A5-911C-8DCF1526E784}"/>
                </a:ext>
              </a:extLst>
            </p:cNvPr>
            <p:cNvCxnSpPr>
              <a:cxnSpLocks/>
            </p:cNvCxnSpPr>
            <p:nvPr/>
          </p:nvCxnSpPr>
          <p:spPr>
            <a:xfrm flipH="1" flipV="1">
              <a:off x="3193544" y="2124299"/>
              <a:ext cx="139670" cy="160114"/>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196" name="직선 화살표 연결선 195">
              <a:extLst>
                <a:ext uri="{FF2B5EF4-FFF2-40B4-BE49-F238E27FC236}">
                  <a16:creationId xmlns:a16="http://schemas.microsoft.com/office/drawing/2014/main" id="{D0551D71-C6C8-C716-AE3D-847E3B8657F8}"/>
                </a:ext>
              </a:extLst>
            </p:cNvPr>
            <p:cNvCxnSpPr>
              <a:cxnSpLocks/>
            </p:cNvCxnSpPr>
            <p:nvPr/>
          </p:nvCxnSpPr>
          <p:spPr>
            <a:xfrm flipH="1" flipV="1">
              <a:off x="3149178" y="2443644"/>
              <a:ext cx="184036" cy="31782"/>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197" name="직선 화살표 연결선 196">
              <a:extLst>
                <a:ext uri="{FF2B5EF4-FFF2-40B4-BE49-F238E27FC236}">
                  <a16:creationId xmlns:a16="http://schemas.microsoft.com/office/drawing/2014/main" id="{B7C16915-797C-5CB2-F477-5BD262756E87}"/>
                </a:ext>
              </a:extLst>
            </p:cNvPr>
            <p:cNvCxnSpPr>
              <a:cxnSpLocks/>
            </p:cNvCxnSpPr>
            <p:nvPr/>
          </p:nvCxnSpPr>
          <p:spPr>
            <a:xfrm flipH="1">
              <a:off x="3149177" y="1489564"/>
              <a:ext cx="184037" cy="138828"/>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grpSp>
      <p:grpSp>
        <p:nvGrpSpPr>
          <p:cNvPr id="198" name="그룹 197">
            <a:extLst>
              <a:ext uri="{FF2B5EF4-FFF2-40B4-BE49-F238E27FC236}">
                <a16:creationId xmlns:a16="http://schemas.microsoft.com/office/drawing/2014/main" id="{65E972A7-CF58-D5E2-08C5-A0D8AA7AB0BC}"/>
              </a:ext>
            </a:extLst>
          </p:cNvPr>
          <p:cNvGrpSpPr/>
          <p:nvPr/>
        </p:nvGrpSpPr>
        <p:grpSpPr>
          <a:xfrm>
            <a:off x="7100653" y="3133698"/>
            <a:ext cx="97299" cy="577045"/>
            <a:chOff x="3144000" y="1489564"/>
            <a:chExt cx="189214" cy="985862"/>
          </a:xfrm>
        </p:grpSpPr>
        <p:cxnSp>
          <p:nvCxnSpPr>
            <p:cNvPr id="199" name="직선 화살표 연결선 198">
              <a:extLst>
                <a:ext uri="{FF2B5EF4-FFF2-40B4-BE49-F238E27FC236}">
                  <a16:creationId xmlns:a16="http://schemas.microsoft.com/office/drawing/2014/main" id="{941DC52C-AD39-0761-9702-3F7CC32ACD3E}"/>
                </a:ext>
              </a:extLst>
            </p:cNvPr>
            <p:cNvCxnSpPr>
              <a:cxnSpLocks/>
            </p:cNvCxnSpPr>
            <p:nvPr/>
          </p:nvCxnSpPr>
          <p:spPr>
            <a:xfrm flipH="1">
              <a:off x="3144000" y="1790535"/>
              <a:ext cx="189214" cy="72010"/>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200" name="직선 화살표 연결선 199">
              <a:extLst>
                <a:ext uri="{FF2B5EF4-FFF2-40B4-BE49-F238E27FC236}">
                  <a16:creationId xmlns:a16="http://schemas.microsoft.com/office/drawing/2014/main" id="{F0F81B4D-A0B4-B4C9-C734-98050B8275E2}"/>
                </a:ext>
              </a:extLst>
            </p:cNvPr>
            <p:cNvCxnSpPr>
              <a:cxnSpLocks/>
            </p:cNvCxnSpPr>
            <p:nvPr/>
          </p:nvCxnSpPr>
          <p:spPr>
            <a:xfrm flipH="1" flipV="1">
              <a:off x="3193544" y="2124299"/>
              <a:ext cx="139670" cy="160114"/>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201" name="직선 화살표 연결선 200">
              <a:extLst>
                <a:ext uri="{FF2B5EF4-FFF2-40B4-BE49-F238E27FC236}">
                  <a16:creationId xmlns:a16="http://schemas.microsoft.com/office/drawing/2014/main" id="{53C15DF3-F258-D025-BB08-D032125E3282}"/>
                </a:ext>
              </a:extLst>
            </p:cNvPr>
            <p:cNvCxnSpPr>
              <a:cxnSpLocks/>
            </p:cNvCxnSpPr>
            <p:nvPr/>
          </p:nvCxnSpPr>
          <p:spPr>
            <a:xfrm flipH="1" flipV="1">
              <a:off x="3149178" y="2443644"/>
              <a:ext cx="184036" cy="31782"/>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202" name="직선 화살표 연결선 201">
              <a:extLst>
                <a:ext uri="{FF2B5EF4-FFF2-40B4-BE49-F238E27FC236}">
                  <a16:creationId xmlns:a16="http://schemas.microsoft.com/office/drawing/2014/main" id="{04D016A8-32B6-F3D2-1BD7-273CEF18CF36}"/>
                </a:ext>
              </a:extLst>
            </p:cNvPr>
            <p:cNvCxnSpPr>
              <a:cxnSpLocks/>
            </p:cNvCxnSpPr>
            <p:nvPr/>
          </p:nvCxnSpPr>
          <p:spPr>
            <a:xfrm flipH="1">
              <a:off x="3149177" y="1489564"/>
              <a:ext cx="184037" cy="138828"/>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grpSp>
      <p:grpSp>
        <p:nvGrpSpPr>
          <p:cNvPr id="203" name="그룹 202">
            <a:extLst>
              <a:ext uri="{FF2B5EF4-FFF2-40B4-BE49-F238E27FC236}">
                <a16:creationId xmlns:a16="http://schemas.microsoft.com/office/drawing/2014/main" id="{47FEC7C6-8ABC-6920-7D9A-1A284AEC6CF6}"/>
              </a:ext>
            </a:extLst>
          </p:cNvPr>
          <p:cNvGrpSpPr/>
          <p:nvPr/>
        </p:nvGrpSpPr>
        <p:grpSpPr>
          <a:xfrm>
            <a:off x="8734993" y="788843"/>
            <a:ext cx="97299" cy="577045"/>
            <a:chOff x="3144000" y="1489564"/>
            <a:chExt cx="189214" cy="985862"/>
          </a:xfrm>
        </p:grpSpPr>
        <p:cxnSp>
          <p:nvCxnSpPr>
            <p:cNvPr id="204" name="직선 화살표 연결선 203">
              <a:extLst>
                <a:ext uri="{FF2B5EF4-FFF2-40B4-BE49-F238E27FC236}">
                  <a16:creationId xmlns:a16="http://schemas.microsoft.com/office/drawing/2014/main" id="{FE35E8BF-7CAB-B7FE-B61C-A14DF0DE2EA7}"/>
                </a:ext>
              </a:extLst>
            </p:cNvPr>
            <p:cNvCxnSpPr>
              <a:cxnSpLocks/>
            </p:cNvCxnSpPr>
            <p:nvPr/>
          </p:nvCxnSpPr>
          <p:spPr>
            <a:xfrm flipH="1">
              <a:off x="3144000" y="1790535"/>
              <a:ext cx="189214" cy="72010"/>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205" name="직선 화살표 연결선 204">
              <a:extLst>
                <a:ext uri="{FF2B5EF4-FFF2-40B4-BE49-F238E27FC236}">
                  <a16:creationId xmlns:a16="http://schemas.microsoft.com/office/drawing/2014/main" id="{C3C47D38-EB3A-79C8-8444-72E9AF611015}"/>
                </a:ext>
              </a:extLst>
            </p:cNvPr>
            <p:cNvCxnSpPr>
              <a:cxnSpLocks/>
            </p:cNvCxnSpPr>
            <p:nvPr/>
          </p:nvCxnSpPr>
          <p:spPr>
            <a:xfrm flipH="1" flipV="1">
              <a:off x="3193544" y="2124299"/>
              <a:ext cx="139670" cy="160114"/>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206" name="직선 화살표 연결선 205">
              <a:extLst>
                <a:ext uri="{FF2B5EF4-FFF2-40B4-BE49-F238E27FC236}">
                  <a16:creationId xmlns:a16="http://schemas.microsoft.com/office/drawing/2014/main" id="{3C7475CB-9325-1CA5-1B0D-664B8139D526}"/>
                </a:ext>
              </a:extLst>
            </p:cNvPr>
            <p:cNvCxnSpPr>
              <a:cxnSpLocks/>
            </p:cNvCxnSpPr>
            <p:nvPr/>
          </p:nvCxnSpPr>
          <p:spPr>
            <a:xfrm flipH="1" flipV="1">
              <a:off x="3149178" y="2443644"/>
              <a:ext cx="184036" cy="31782"/>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207" name="직선 화살표 연결선 206">
              <a:extLst>
                <a:ext uri="{FF2B5EF4-FFF2-40B4-BE49-F238E27FC236}">
                  <a16:creationId xmlns:a16="http://schemas.microsoft.com/office/drawing/2014/main" id="{C2C54594-A47B-33CA-C98F-FC9EA7085265}"/>
                </a:ext>
              </a:extLst>
            </p:cNvPr>
            <p:cNvCxnSpPr>
              <a:cxnSpLocks/>
            </p:cNvCxnSpPr>
            <p:nvPr/>
          </p:nvCxnSpPr>
          <p:spPr>
            <a:xfrm flipH="1">
              <a:off x="3149177" y="1489564"/>
              <a:ext cx="184037" cy="138828"/>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grpSp>
      <p:grpSp>
        <p:nvGrpSpPr>
          <p:cNvPr id="208" name="그룹 207">
            <a:extLst>
              <a:ext uri="{FF2B5EF4-FFF2-40B4-BE49-F238E27FC236}">
                <a16:creationId xmlns:a16="http://schemas.microsoft.com/office/drawing/2014/main" id="{5DF979C0-3F20-1537-26E3-2DCBF611D1F7}"/>
              </a:ext>
            </a:extLst>
          </p:cNvPr>
          <p:cNvGrpSpPr/>
          <p:nvPr/>
        </p:nvGrpSpPr>
        <p:grpSpPr>
          <a:xfrm>
            <a:off x="8719640" y="1607000"/>
            <a:ext cx="97299" cy="577045"/>
            <a:chOff x="3144000" y="1489564"/>
            <a:chExt cx="189214" cy="985862"/>
          </a:xfrm>
        </p:grpSpPr>
        <p:cxnSp>
          <p:nvCxnSpPr>
            <p:cNvPr id="209" name="직선 화살표 연결선 208">
              <a:extLst>
                <a:ext uri="{FF2B5EF4-FFF2-40B4-BE49-F238E27FC236}">
                  <a16:creationId xmlns:a16="http://schemas.microsoft.com/office/drawing/2014/main" id="{062BAE0A-6C3A-1D8A-3726-C269A9AE66CE}"/>
                </a:ext>
              </a:extLst>
            </p:cNvPr>
            <p:cNvCxnSpPr>
              <a:cxnSpLocks/>
            </p:cNvCxnSpPr>
            <p:nvPr/>
          </p:nvCxnSpPr>
          <p:spPr>
            <a:xfrm flipH="1">
              <a:off x="3144000" y="1790535"/>
              <a:ext cx="189214" cy="72010"/>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210" name="직선 화살표 연결선 209">
              <a:extLst>
                <a:ext uri="{FF2B5EF4-FFF2-40B4-BE49-F238E27FC236}">
                  <a16:creationId xmlns:a16="http://schemas.microsoft.com/office/drawing/2014/main" id="{D09064A3-9ED9-1133-B8C6-DB825F154971}"/>
                </a:ext>
              </a:extLst>
            </p:cNvPr>
            <p:cNvCxnSpPr>
              <a:cxnSpLocks/>
            </p:cNvCxnSpPr>
            <p:nvPr/>
          </p:nvCxnSpPr>
          <p:spPr>
            <a:xfrm flipH="1" flipV="1">
              <a:off x="3193544" y="2124299"/>
              <a:ext cx="139670" cy="160114"/>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211" name="직선 화살표 연결선 210">
              <a:extLst>
                <a:ext uri="{FF2B5EF4-FFF2-40B4-BE49-F238E27FC236}">
                  <a16:creationId xmlns:a16="http://schemas.microsoft.com/office/drawing/2014/main" id="{480DDA96-CBA4-59EB-08E5-B169BDDEEFF0}"/>
                </a:ext>
              </a:extLst>
            </p:cNvPr>
            <p:cNvCxnSpPr>
              <a:cxnSpLocks/>
            </p:cNvCxnSpPr>
            <p:nvPr/>
          </p:nvCxnSpPr>
          <p:spPr>
            <a:xfrm flipH="1" flipV="1">
              <a:off x="3149178" y="2443644"/>
              <a:ext cx="184036" cy="31782"/>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212" name="직선 화살표 연결선 211">
              <a:extLst>
                <a:ext uri="{FF2B5EF4-FFF2-40B4-BE49-F238E27FC236}">
                  <a16:creationId xmlns:a16="http://schemas.microsoft.com/office/drawing/2014/main" id="{31BAF077-842B-D618-5752-4B5B60819D16}"/>
                </a:ext>
              </a:extLst>
            </p:cNvPr>
            <p:cNvCxnSpPr>
              <a:cxnSpLocks/>
            </p:cNvCxnSpPr>
            <p:nvPr/>
          </p:nvCxnSpPr>
          <p:spPr>
            <a:xfrm flipH="1">
              <a:off x="3149177" y="1489564"/>
              <a:ext cx="184037" cy="138828"/>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grpSp>
      <p:grpSp>
        <p:nvGrpSpPr>
          <p:cNvPr id="213" name="그룹 212">
            <a:extLst>
              <a:ext uri="{FF2B5EF4-FFF2-40B4-BE49-F238E27FC236}">
                <a16:creationId xmlns:a16="http://schemas.microsoft.com/office/drawing/2014/main" id="{7398CB09-57C6-E70B-D1EE-95EBFC124732}"/>
              </a:ext>
            </a:extLst>
          </p:cNvPr>
          <p:cNvGrpSpPr/>
          <p:nvPr/>
        </p:nvGrpSpPr>
        <p:grpSpPr>
          <a:xfrm>
            <a:off x="8691246" y="2402797"/>
            <a:ext cx="97299" cy="577045"/>
            <a:chOff x="3144000" y="1489564"/>
            <a:chExt cx="189214" cy="985862"/>
          </a:xfrm>
        </p:grpSpPr>
        <p:cxnSp>
          <p:nvCxnSpPr>
            <p:cNvPr id="214" name="직선 화살표 연결선 213">
              <a:extLst>
                <a:ext uri="{FF2B5EF4-FFF2-40B4-BE49-F238E27FC236}">
                  <a16:creationId xmlns:a16="http://schemas.microsoft.com/office/drawing/2014/main" id="{1CBE1D46-974B-2F70-1C69-9AB0FF70FB28}"/>
                </a:ext>
              </a:extLst>
            </p:cNvPr>
            <p:cNvCxnSpPr>
              <a:cxnSpLocks/>
            </p:cNvCxnSpPr>
            <p:nvPr/>
          </p:nvCxnSpPr>
          <p:spPr>
            <a:xfrm flipH="1">
              <a:off x="3144000" y="1790535"/>
              <a:ext cx="189214" cy="72010"/>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215" name="직선 화살표 연결선 214">
              <a:extLst>
                <a:ext uri="{FF2B5EF4-FFF2-40B4-BE49-F238E27FC236}">
                  <a16:creationId xmlns:a16="http://schemas.microsoft.com/office/drawing/2014/main" id="{1DF5FD09-2013-11A8-31CB-917FC2178379}"/>
                </a:ext>
              </a:extLst>
            </p:cNvPr>
            <p:cNvCxnSpPr>
              <a:cxnSpLocks/>
            </p:cNvCxnSpPr>
            <p:nvPr/>
          </p:nvCxnSpPr>
          <p:spPr>
            <a:xfrm flipH="1" flipV="1">
              <a:off x="3193544" y="2124299"/>
              <a:ext cx="139670" cy="160114"/>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216" name="직선 화살표 연결선 215">
              <a:extLst>
                <a:ext uri="{FF2B5EF4-FFF2-40B4-BE49-F238E27FC236}">
                  <a16:creationId xmlns:a16="http://schemas.microsoft.com/office/drawing/2014/main" id="{73A943E3-7996-C133-FB41-EE4A3A654D60}"/>
                </a:ext>
              </a:extLst>
            </p:cNvPr>
            <p:cNvCxnSpPr>
              <a:cxnSpLocks/>
            </p:cNvCxnSpPr>
            <p:nvPr/>
          </p:nvCxnSpPr>
          <p:spPr>
            <a:xfrm flipH="1" flipV="1">
              <a:off x="3149178" y="2443644"/>
              <a:ext cx="184036" cy="31782"/>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217" name="직선 화살표 연결선 216">
              <a:extLst>
                <a:ext uri="{FF2B5EF4-FFF2-40B4-BE49-F238E27FC236}">
                  <a16:creationId xmlns:a16="http://schemas.microsoft.com/office/drawing/2014/main" id="{2B3882F5-A330-9F21-A9A0-1BE0AEE33743}"/>
                </a:ext>
              </a:extLst>
            </p:cNvPr>
            <p:cNvCxnSpPr>
              <a:cxnSpLocks/>
            </p:cNvCxnSpPr>
            <p:nvPr/>
          </p:nvCxnSpPr>
          <p:spPr>
            <a:xfrm flipH="1">
              <a:off x="3149177" y="1489564"/>
              <a:ext cx="184037" cy="138828"/>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grpSp>
      <p:grpSp>
        <p:nvGrpSpPr>
          <p:cNvPr id="218" name="그룹 217">
            <a:extLst>
              <a:ext uri="{FF2B5EF4-FFF2-40B4-BE49-F238E27FC236}">
                <a16:creationId xmlns:a16="http://schemas.microsoft.com/office/drawing/2014/main" id="{0AD98EB8-9812-DCF1-6835-F2B2DC4125DE}"/>
              </a:ext>
            </a:extLst>
          </p:cNvPr>
          <p:cNvGrpSpPr/>
          <p:nvPr/>
        </p:nvGrpSpPr>
        <p:grpSpPr>
          <a:xfrm>
            <a:off x="8713842" y="3165782"/>
            <a:ext cx="97299" cy="577045"/>
            <a:chOff x="3144000" y="1489564"/>
            <a:chExt cx="189214" cy="985862"/>
          </a:xfrm>
        </p:grpSpPr>
        <p:cxnSp>
          <p:nvCxnSpPr>
            <p:cNvPr id="219" name="직선 화살표 연결선 218">
              <a:extLst>
                <a:ext uri="{FF2B5EF4-FFF2-40B4-BE49-F238E27FC236}">
                  <a16:creationId xmlns:a16="http://schemas.microsoft.com/office/drawing/2014/main" id="{3E5DB421-A944-16F8-629D-6D5EE00726D1}"/>
                </a:ext>
              </a:extLst>
            </p:cNvPr>
            <p:cNvCxnSpPr>
              <a:cxnSpLocks/>
            </p:cNvCxnSpPr>
            <p:nvPr/>
          </p:nvCxnSpPr>
          <p:spPr>
            <a:xfrm flipH="1">
              <a:off x="3144000" y="1790535"/>
              <a:ext cx="189214" cy="72010"/>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220" name="직선 화살표 연결선 219">
              <a:extLst>
                <a:ext uri="{FF2B5EF4-FFF2-40B4-BE49-F238E27FC236}">
                  <a16:creationId xmlns:a16="http://schemas.microsoft.com/office/drawing/2014/main" id="{1E0BE3CA-ACC1-62A0-DE73-FE2EFB63D977}"/>
                </a:ext>
              </a:extLst>
            </p:cNvPr>
            <p:cNvCxnSpPr>
              <a:cxnSpLocks/>
            </p:cNvCxnSpPr>
            <p:nvPr/>
          </p:nvCxnSpPr>
          <p:spPr>
            <a:xfrm flipH="1" flipV="1">
              <a:off x="3193544" y="2124299"/>
              <a:ext cx="139670" cy="160114"/>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221" name="직선 화살표 연결선 220">
              <a:extLst>
                <a:ext uri="{FF2B5EF4-FFF2-40B4-BE49-F238E27FC236}">
                  <a16:creationId xmlns:a16="http://schemas.microsoft.com/office/drawing/2014/main" id="{34054F89-E616-1CA3-42BB-69AD9EF14B3E}"/>
                </a:ext>
              </a:extLst>
            </p:cNvPr>
            <p:cNvCxnSpPr>
              <a:cxnSpLocks/>
            </p:cNvCxnSpPr>
            <p:nvPr/>
          </p:nvCxnSpPr>
          <p:spPr>
            <a:xfrm flipH="1" flipV="1">
              <a:off x="3149178" y="2443644"/>
              <a:ext cx="184036" cy="31782"/>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222" name="직선 화살표 연결선 221">
              <a:extLst>
                <a:ext uri="{FF2B5EF4-FFF2-40B4-BE49-F238E27FC236}">
                  <a16:creationId xmlns:a16="http://schemas.microsoft.com/office/drawing/2014/main" id="{307390D7-2F8C-8C4A-DEA6-E91D51BA6677}"/>
                </a:ext>
              </a:extLst>
            </p:cNvPr>
            <p:cNvCxnSpPr>
              <a:cxnSpLocks/>
            </p:cNvCxnSpPr>
            <p:nvPr/>
          </p:nvCxnSpPr>
          <p:spPr>
            <a:xfrm flipH="1">
              <a:off x="3149177" y="1489564"/>
              <a:ext cx="184037" cy="138828"/>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grpSp>
      <p:grpSp>
        <p:nvGrpSpPr>
          <p:cNvPr id="223" name="그룹 222">
            <a:extLst>
              <a:ext uri="{FF2B5EF4-FFF2-40B4-BE49-F238E27FC236}">
                <a16:creationId xmlns:a16="http://schemas.microsoft.com/office/drawing/2014/main" id="{C5E558E4-5663-5416-D7E9-24FC23872033}"/>
              </a:ext>
            </a:extLst>
          </p:cNvPr>
          <p:cNvGrpSpPr/>
          <p:nvPr/>
        </p:nvGrpSpPr>
        <p:grpSpPr>
          <a:xfrm>
            <a:off x="10397637" y="794067"/>
            <a:ext cx="97299" cy="577045"/>
            <a:chOff x="3144000" y="1489564"/>
            <a:chExt cx="189214" cy="985862"/>
          </a:xfrm>
        </p:grpSpPr>
        <p:cxnSp>
          <p:nvCxnSpPr>
            <p:cNvPr id="224" name="직선 화살표 연결선 223">
              <a:extLst>
                <a:ext uri="{FF2B5EF4-FFF2-40B4-BE49-F238E27FC236}">
                  <a16:creationId xmlns:a16="http://schemas.microsoft.com/office/drawing/2014/main" id="{DF13DB32-6E22-0F0F-7861-50EACB1AD7B2}"/>
                </a:ext>
              </a:extLst>
            </p:cNvPr>
            <p:cNvCxnSpPr>
              <a:cxnSpLocks/>
            </p:cNvCxnSpPr>
            <p:nvPr/>
          </p:nvCxnSpPr>
          <p:spPr>
            <a:xfrm flipH="1">
              <a:off x="3144000" y="1790535"/>
              <a:ext cx="189214" cy="72010"/>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225" name="직선 화살표 연결선 224">
              <a:extLst>
                <a:ext uri="{FF2B5EF4-FFF2-40B4-BE49-F238E27FC236}">
                  <a16:creationId xmlns:a16="http://schemas.microsoft.com/office/drawing/2014/main" id="{81301641-E409-0562-8E58-866F6BFC86F1}"/>
                </a:ext>
              </a:extLst>
            </p:cNvPr>
            <p:cNvCxnSpPr>
              <a:cxnSpLocks/>
            </p:cNvCxnSpPr>
            <p:nvPr/>
          </p:nvCxnSpPr>
          <p:spPr>
            <a:xfrm flipH="1" flipV="1">
              <a:off x="3193544" y="2124299"/>
              <a:ext cx="139670" cy="160114"/>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226" name="직선 화살표 연결선 225">
              <a:extLst>
                <a:ext uri="{FF2B5EF4-FFF2-40B4-BE49-F238E27FC236}">
                  <a16:creationId xmlns:a16="http://schemas.microsoft.com/office/drawing/2014/main" id="{B18F95E0-1892-2C7B-9F5B-9D9011AC7E2F}"/>
                </a:ext>
              </a:extLst>
            </p:cNvPr>
            <p:cNvCxnSpPr>
              <a:cxnSpLocks/>
            </p:cNvCxnSpPr>
            <p:nvPr/>
          </p:nvCxnSpPr>
          <p:spPr>
            <a:xfrm flipH="1" flipV="1">
              <a:off x="3149178" y="2443644"/>
              <a:ext cx="184036" cy="31782"/>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227" name="직선 화살표 연결선 226">
              <a:extLst>
                <a:ext uri="{FF2B5EF4-FFF2-40B4-BE49-F238E27FC236}">
                  <a16:creationId xmlns:a16="http://schemas.microsoft.com/office/drawing/2014/main" id="{A3BE1F62-401A-5E80-4DE2-695E0EB7A376}"/>
                </a:ext>
              </a:extLst>
            </p:cNvPr>
            <p:cNvCxnSpPr>
              <a:cxnSpLocks/>
            </p:cNvCxnSpPr>
            <p:nvPr/>
          </p:nvCxnSpPr>
          <p:spPr>
            <a:xfrm flipH="1">
              <a:off x="3149177" y="1489564"/>
              <a:ext cx="184037" cy="138828"/>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grpSp>
      <p:grpSp>
        <p:nvGrpSpPr>
          <p:cNvPr id="228" name="그룹 227">
            <a:extLst>
              <a:ext uri="{FF2B5EF4-FFF2-40B4-BE49-F238E27FC236}">
                <a16:creationId xmlns:a16="http://schemas.microsoft.com/office/drawing/2014/main" id="{3237D705-51ED-E476-ECD6-689238DB2247}"/>
              </a:ext>
            </a:extLst>
          </p:cNvPr>
          <p:cNvGrpSpPr/>
          <p:nvPr/>
        </p:nvGrpSpPr>
        <p:grpSpPr>
          <a:xfrm>
            <a:off x="10391520" y="1612224"/>
            <a:ext cx="97299" cy="577045"/>
            <a:chOff x="3144000" y="1489564"/>
            <a:chExt cx="189214" cy="985862"/>
          </a:xfrm>
        </p:grpSpPr>
        <p:cxnSp>
          <p:nvCxnSpPr>
            <p:cNvPr id="229" name="직선 화살표 연결선 228">
              <a:extLst>
                <a:ext uri="{FF2B5EF4-FFF2-40B4-BE49-F238E27FC236}">
                  <a16:creationId xmlns:a16="http://schemas.microsoft.com/office/drawing/2014/main" id="{0354039D-CAF0-164A-2EC3-178955BA1358}"/>
                </a:ext>
              </a:extLst>
            </p:cNvPr>
            <p:cNvCxnSpPr>
              <a:cxnSpLocks/>
            </p:cNvCxnSpPr>
            <p:nvPr/>
          </p:nvCxnSpPr>
          <p:spPr>
            <a:xfrm flipH="1">
              <a:off x="3144000" y="1790535"/>
              <a:ext cx="189214" cy="72010"/>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230" name="직선 화살표 연결선 229">
              <a:extLst>
                <a:ext uri="{FF2B5EF4-FFF2-40B4-BE49-F238E27FC236}">
                  <a16:creationId xmlns:a16="http://schemas.microsoft.com/office/drawing/2014/main" id="{D571F911-0AC2-095B-75D9-0DED050BC738}"/>
                </a:ext>
              </a:extLst>
            </p:cNvPr>
            <p:cNvCxnSpPr>
              <a:cxnSpLocks/>
            </p:cNvCxnSpPr>
            <p:nvPr/>
          </p:nvCxnSpPr>
          <p:spPr>
            <a:xfrm flipH="1" flipV="1">
              <a:off x="3193544" y="2124299"/>
              <a:ext cx="139670" cy="160114"/>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231" name="직선 화살표 연결선 230">
              <a:extLst>
                <a:ext uri="{FF2B5EF4-FFF2-40B4-BE49-F238E27FC236}">
                  <a16:creationId xmlns:a16="http://schemas.microsoft.com/office/drawing/2014/main" id="{AD021F11-FDAD-2051-58F0-45132809EE88}"/>
                </a:ext>
              </a:extLst>
            </p:cNvPr>
            <p:cNvCxnSpPr>
              <a:cxnSpLocks/>
            </p:cNvCxnSpPr>
            <p:nvPr/>
          </p:nvCxnSpPr>
          <p:spPr>
            <a:xfrm flipH="1" flipV="1">
              <a:off x="3149178" y="2443644"/>
              <a:ext cx="184036" cy="31782"/>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232" name="직선 화살표 연결선 231">
              <a:extLst>
                <a:ext uri="{FF2B5EF4-FFF2-40B4-BE49-F238E27FC236}">
                  <a16:creationId xmlns:a16="http://schemas.microsoft.com/office/drawing/2014/main" id="{7192825F-B49B-BDEE-C9B6-5B3905282193}"/>
                </a:ext>
              </a:extLst>
            </p:cNvPr>
            <p:cNvCxnSpPr>
              <a:cxnSpLocks/>
            </p:cNvCxnSpPr>
            <p:nvPr/>
          </p:nvCxnSpPr>
          <p:spPr>
            <a:xfrm flipH="1">
              <a:off x="3149177" y="1489564"/>
              <a:ext cx="184037" cy="138828"/>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grpSp>
      <p:grpSp>
        <p:nvGrpSpPr>
          <p:cNvPr id="233" name="그룹 232">
            <a:extLst>
              <a:ext uri="{FF2B5EF4-FFF2-40B4-BE49-F238E27FC236}">
                <a16:creationId xmlns:a16="http://schemas.microsoft.com/office/drawing/2014/main" id="{1697F4BB-45AE-EC06-1ED0-4038484CCB54}"/>
              </a:ext>
            </a:extLst>
          </p:cNvPr>
          <p:cNvGrpSpPr/>
          <p:nvPr/>
        </p:nvGrpSpPr>
        <p:grpSpPr>
          <a:xfrm>
            <a:off x="10378960" y="2408021"/>
            <a:ext cx="97299" cy="577045"/>
            <a:chOff x="3144000" y="1489564"/>
            <a:chExt cx="189214" cy="985862"/>
          </a:xfrm>
        </p:grpSpPr>
        <p:cxnSp>
          <p:nvCxnSpPr>
            <p:cNvPr id="234" name="직선 화살표 연결선 233">
              <a:extLst>
                <a:ext uri="{FF2B5EF4-FFF2-40B4-BE49-F238E27FC236}">
                  <a16:creationId xmlns:a16="http://schemas.microsoft.com/office/drawing/2014/main" id="{0DE7BC05-A3BD-12F9-46A2-DBC7586E2DA1}"/>
                </a:ext>
              </a:extLst>
            </p:cNvPr>
            <p:cNvCxnSpPr>
              <a:cxnSpLocks/>
            </p:cNvCxnSpPr>
            <p:nvPr/>
          </p:nvCxnSpPr>
          <p:spPr>
            <a:xfrm flipH="1">
              <a:off x="3144000" y="1790535"/>
              <a:ext cx="189214" cy="72010"/>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235" name="직선 화살표 연결선 234">
              <a:extLst>
                <a:ext uri="{FF2B5EF4-FFF2-40B4-BE49-F238E27FC236}">
                  <a16:creationId xmlns:a16="http://schemas.microsoft.com/office/drawing/2014/main" id="{BF122389-E29F-B8BD-7D8A-8E5A7334BCDA}"/>
                </a:ext>
              </a:extLst>
            </p:cNvPr>
            <p:cNvCxnSpPr>
              <a:cxnSpLocks/>
            </p:cNvCxnSpPr>
            <p:nvPr/>
          </p:nvCxnSpPr>
          <p:spPr>
            <a:xfrm flipH="1" flipV="1">
              <a:off x="3193544" y="2124299"/>
              <a:ext cx="139670" cy="160114"/>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236" name="직선 화살표 연결선 235">
              <a:extLst>
                <a:ext uri="{FF2B5EF4-FFF2-40B4-BE49-F238E27FC236}">
                  <a16:creationId xmlns:a16="http://schemas.microsoft.com/office/drawing/2014/main" id="{0B478BE0-641A-33A9-4764-1C452F72D5EE}"/>
                </a:ext>
              </a:extLst>
            </p:cNvPr>
            <p:cNvCxnSpPr>
              <a:cxnSpLocks/>
            </p:cNvCxnSpPr>
            <p:nvPr/>
          </p:nvCxnSpPr>
          <p:spPr>
            <a:xfrm flipH="1" flipV="1">
              <a:off x="3149178" y="2443644"/>
              <a:ext cx="184036" cy="31782"/>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237" name="직선 화살표 연결선 236">
              <a:extLst>
                <a:ext uri="{FF2B5EF4-FFF2-40B4-BE49-F238E27FC236}">
                  <a16:creationId xmlns:a16="http://schemas.microsoft.com/office/drawing/2014/main" id="{271512DD-8445-DF00-3120-F72DB52DEE3A}"/>
                </a:ext>
              </a:extLst>
            </p:cNvPr>
            <p:cNvCxnSpPr>
              <a:cxnSpLocks/>
            </p:cNvCxnSpPr>
            <p:nvPr/>
          </p:nvCxnSpPr>
          <p:spPr>
            <a:xfrm flipH="1">
              <a:off x="3149177" y="1489564"/>
              <a:ext cx="184037" cy="138828"/>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grpSp>
      <p:grpSp>
        <p:nvGrpSpPr>
          <p:cNvPr id="238" name="그룹 237">
            <a:extLst>
              <a:ext uri="{FF2B5EF4-FFF2-40B4-BE49-F238E27FC236}">
                <a16:creationId xmlns:a16="http://schemas.microsoft.com/office/drawing/2014/main" id="{EB05DE68-5320-064E-876C-F1FD73C557AB}"/>
              </a:ext>
            </a:extLst>
          </p:cNvPr>
          <p:cNvGrpSpPr/>
          <p:nvPr/>
        </p:nvGrpSpPr>
        <p:grpSpPr>
          <a:xfrm>
            <a:off x="10380874" y="3171006"/>
            <a:ext cx="97299" cy="577045"/>
            <a:chOff x="3144000" y="1489564"/>
            <a:chExt cx="189214" cy="985862"/>
          </a:xfrm>
        </p:grpSpPr>
        <p:cxnSp>
          <p:nvCxnSpPr>
            <p:cNvPr id="239" name="직선 화살표 연결선 238">
              <a:extLst>
                <a:ext uri="{FF2B5EF4-FFF2-40B4-BE49-F238E27FC236}">
                  <a16:creationId xmlns:a16="http://schemas.microsoft.com/office/drawing/2014/main" id="{F857F07B-68F2-B0E0-D97B-30422B55FC80}"/>
                </a:ext>
              </a:extLst>
            </p:cNvPr>
            <p:cNvCxnSpPr>
              <a:cxnSpLocks/>
            </p:cNvCxnSpPr>
            <p:nvPr/>
          </p:nvCxnSpPr>
          <p:spPr>
            <a:xfrm flipH="1">
              <a:off x="3144000" y="1790535"/>
              <a:ext cx="189214" cy="72010"/>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240" name="직선 화살표 연결선 239">
              <a:extLst>
                <a:ext uri="{FF2B5EF4-FFF2-40B4-BE49-F238E27FC236}">
                  <a16:creationId xmlns:a16="http://schemas.microsoft.com/office/drawing/2014/main" id="{71C6AE86-29B2-1956-4068-793CAD5893A0}"/>
                </a:ext>
              </a:extLst>
            </p:cNvPr>
            <p:cNvCxnSpPr>
              <a:cxnSpLocks/>
            </p:cNvCxnSpPr>
            <p:nvPr/>
          </p:nvCxnSpPr>
          <p:spPr>
            <a:xfrm flipH="1" flipV="1">
              <a:off x="3193544" y="2124299"/>
              <a:ext cx="139670" cy="160114"/>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241" name="직선 화살표 연결선 240">
              <a:extLst>
                <a:ext uri="{FF2B5EF4-FFF2-40B4-BE49-F238E27FC236}">
                  <a16:creationId xmlns:a16="http://schemas.microsoft.com/office/drawing/2014/main" id="{4A0780C6-1639-2153-BED0-9A490DFE2815}"/>
                </a:ext>
              </a:extLst>
            </p:cNvPr>
            <p:cNvCxnSpPr>
              <a:cxnSpLocks/>
            </p:cNvCxnSpPr>
            <p:nvPr/>
          </p:nvCxnSpPr>
          <p:spPr>
            <a:xfrm flipH="1" flipV="1">
              <a:off x="3149178" y="2443644"/>
              <a:ext cx="184036" cy="31782"/>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cxnSp>
          <p:nvCxnSpPr>
            <p:cNvPr id="242" name="직선 화살표 연결선 241">
              <a:extLst>
                <a:ext uri="{FF2B5EF4-FFF2-40B4-BE49-F238E27FC236}">
                  <a16:creationId xmlns:a16="http://schemas.microsoft.com/office/drawing/2014/main" id="{C300F87C-29EE-D463-C23B-BAD1E62E342E}"/>
                </a:ext>
              </a:extLst>
            </p:cNvPr>
            <p:cNvCxnSpPr>
              <a:cxnSpLocks/>
            </p:cNvCxnSpPr>
            <p:nvPr/>
          </p:nvCxnSpPr>
          <p:spPr>
            <a:xfrm flipH="1">
              <a:off x="3149177" y="1489564"/>
              <a:ext cx="184037" cy="138828"/>
            </a:xfrm>
            <a:prstGeom prst="straightConnector1">
              <a:avLst/>
            </a:prstGeom>
            <a:ln>
              <a:solidFill>
                <a:schemeClr val="accent4">
                  <a:lumMod val="75000"/>
                </a:schemeClr>
              </a:solidFill>
              <a:headEnd type="triangle" w="sm" len="sm"/>
              <a:tailEnd type="none" w="med" len="med"/>
            </a:ln>
          </p:spPr>
          <p:style>
            <a:lnRef idx="1">
              <a:schemeClr val="dk1"/>
            </a:lnRef>
            <a:fillRef idx="0">
              <a:schemeClr val="dk1"/>
            </a:fillRef>
            <a:effectRef idx="0">
              <a:schemeClr val="dk1"/>
            </a:effectRef>
            <a:fontRef idx="minor">
              <a:schemeClr val="tx1"/>
            </a:fontRef>
          </p:style>
        </p:cxnSp>
      </p:grpSp>
      <p:sp>
        <p:nvSpPr>
          <p:cNvPr id="243" name="TextBox 242">
            <a:extLst>
              <a:ext uri="{FF2B5EF4-FFF2-40B4-BE49-F238E27FC236}">
                <a16:creationId xmlns:a16="http://schemas.microsoft.com/office/drawing/2014/main" id="{3BA5A82E-04E2-3A6C-61E9-BA41F3B99475}"/>
              </a:ext>
            </a:extLst>
          </p:cNvPr>
          <p:cNvSpPr txBox="1"/>
          <p:nvPr/>
        </p:nvSpPr>
        <p:spPr>
          <a:xfrm rot="5400000">
            <a:off x="2889019" y="959033"/>
            <a:ext cx="550151" cy="246221"/>
          </a:xfrm>
          <a:prstGeom prst="rect">
            <a:avLst/>
          </a:prstGeom>
          <a:noFill/>
        </p:spPr>
        <p:txBody>
          <a:bodyPr wrap="none" rtlCol="0">
            <a:spAutoFit/>
          </a:bodyPr>
          <a:lstStyle/>
          <a:p>
            <a:r>
              <a:rPr kumimoji="1" lang="en-US" altLang="ko-KR" sz="1000">
                <a:solidFill>
                  <a:srgbClr val="FF0000"/>
                </a:solidFill>
                <a:latin typeface="Times New Roman" panose="02020603050405020304" pitchFamily="18" charset="0"/>
                <a:cs typeface="Times New Roman" panose="02020603050405020304" pitchFamily="18" charset="0"/>
              </a:rPr>
              <a:t>Escape</a:t>
            </a:r>
          </a:p>
        </p:txBody>
      </p:sp>
      <mc:AlternateContent xmlns:mc="http://schemas.openxmlformats.org/markup-compatibility/2006" xmlns:a14="http://schemas.microsoft.com/office/drawing/2010/main">
        <mc:Choice Requires="a14">
          <p:sp>
            <p:nvSpPr>
              <p:cNvPr id="244" name="TextBox 243">
                <a:extLst>
                  <a:ext uri="{FF2B5EF4-FFF2-40B4-BE49-F238E27FC236}">
                    <a16:creationId xmlns:a16="http://schemas.microsoft.com/office/drawing/2014/main" id="{96F5B933-CFDD-A8F1-693D-1F111B4C449C}"/>
                  </a:ext>
                </a:extLst>
              </p:cNvPr>
              <p:cNvSpPr txBox="1"/>
              <p:nvPr/>
            </p:nvSpPr>
            <p:spPr>
              <a:xfrm>
                <a:off x="92170" y="1642183"/>
                <a:ext cx="1494896" cy="276999"/>
              </a:xfrm>
              <a:prstGeom prst="rect">
                <a:avLst/>
              </a:prstGeom>
              <a:noFill/>
            </p:spPr>
            <p:txBody>
              <a:bodyPr wrap="none" rtlCol="0">
                <a:spAutoFit/>
              </a:bodyPr>
              <a:lstStyle/>
              <a:p>
                <a:r>
                  <a:rPr kumimoji="1" lang="en-US" altLang="ko-KR" sz="1200">
                    <a:solidFill>
                      <a:schemeClr val="bg1">
                        <a:lumMod val="95000"/>
                      </a:schemeClr>
                    </a:solidFill>
                    <a:latin typeface="Times New Roman" panose="02020603050405020304" pitchFamily="18" charset="0"/>
                    <a:cs typeface="Times New Roman" panose="02020603050405020304" pitchFamily="18" charset="0"/>
                  </a:rPr>
                  <a:t>particle injected at </a:t>
                </a:r>
                <a14:m>
                  <m:oMath xmlns:m="http://schemas.openxmlformats.org/officeDocument/2006/math">
                    <m:sSub>
                      <m:sSubPr>
                        <m:ctrlPr>
                          <a:rPr kumimoji="1" lang="en-US" altLang="ko-KR" sz="1200" i="1" dirty="0" smtClean="0">
                            <a:solidFill>
                              <a:schemeClr val="bg1">
                                <a:lumMod val="95000"/>
                              </a:schemeClr>
                            </a:solidFill>
                            <a:latin typeface="Cambria Math" panose="02040503050406030204" pitchFamily="18" charset="0"/>
                            <a:cs typeface="Times New Roman" panose="02020603050405020304" pitchFamily="18" charset="0"/>
                          </a:rPr>
                        </m:ctrlPr>
                      </m:sSubPr>
                      <m:e>
                        <m:r>
                          <a:rPr kumimoji="1" lang="en-US" altLang="ko-KR" sz="1200" i="1" dirty="0" smtClean="0">
                            <a:solidFill>
                              <a:schemeClr val="bg1">
                                <a:lumMod val="95000"/>
                              </a:schemeClr>
                            </a:solidFill>
                            <a:latin typeface="Cambria Math" panose="02040503050406030204" pitchFamily="18" charset="0"/>
                            <a:cs typeface="Times New Roman" panose="02020603050405020304" pitchFamily="18" charset="0"/>
                          </a:rPr>
                          <m:t>𝑡</m:t>
                        </m:r>
                      </m:e>
                      <m:sub>
                        <m:r>
                          <a:rPr kumimoji="1" lang="en-US" altLang="ko-KR" sz="1200" b="0" i="1" dirty="0" smtClean="0">
                            <a:solidFill>
                              <a:schemeClr val="bg1">
                                <a:lumMod val="95000"/>
                              </a:schemeClr>
                            </a:solidFill>
                            <a:latin typeface="Cambria Math" panose="02040503050406030204" pitchFamily="18" charset="0"/>
                            <a:cs typeface="Times New Roman" panose="02020603050405020304" pitchFamily="18" charset="0"/>
                          </a:rPr>
                          <m:t>1</m:t>
                        </m:r>
                      </m:sub>
                    </m:sSub>
                  </m:oMath>
                </a14:m>
                <a:endParaRPr kumimoji="1" lang="en-US" altLang="ko-KR" sz="1200">
                  <a:solidFill>
                    <a:schemeClr val="bg1">
                      <a:lumMod val="95000"/>
                    </a:schemeClr>
                  </a:solidFill>
                  <a:latin typeface="Times New Roman" panose="02020603050405020304" pitchFamily="18" charset="0"/>
                  <a:cs typeface="Times New Roman" panose="02020603050405020304" pitchFamily="18" charset="0"/>
                </a:endParaRPr>
              </a:p>
            </p:txBody>
          </p:sp>
        </mc:Choice>
        <mc:Fallback xmlns="">
          <p:sp>
            <p:nvSpPr>
              <p:cNvPr id="244" name="TextBox 243">
                <a:extLst>
                  <a:ext uri="{FF2B5EF4-FFF2-40B4-BE49-F238E27FC236}">
                    <a16:creationId xmlns:a16="http://schemas.microsoft.com/office/drawing/2014/main" id="{96F5B933-CFDD-A8F1-693D-1F111B4C449C}"/>
                  </a:ext>
                </a:extLst>
              </p:cNvPr>
              <p:cNvSpPr txBox="1">
                <a:spLocks noRot="1" noChangeAspect="1" noMove="1" noResize="1" noEditPoints="1" noAdjustHandles="1" noChangeArrowheads="1" noChangeShapeType="1" noTextEdit="1"/>
              </p:cNvSpPr>
              <p:nvPr/>
            </p:nvSpPr>
            <p:spPr>
              <a:xfrm>
                <a:off x="92170" y="1642183"/>
                <a:ext cx="1494896" cy="276999"/>
              </a:xfrm>
              <a:prstGeom prst="rect">
                <a:avLst/>
              </a:prstGeom>
              <a:blipFill>
                <a:blip r:embed="rId26"/>
                <a:stretch>
                  <a:fillRect b="-15217"/>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45" name="TextBox 244">
                <a:extLst>
                  <a:ext uri="{FF2B5EF4-FFF2-40B4-BE49-F238E27FC236}">
                    <a16:creationId xmlns:a16="http://schemas.microsoft.com/office/drawing/2014/main" id="{7D9466AA-0214-F726-3A04-E022FC4D67A1}"/>
                  </a:ext>
                </a:extLst>
              </p:cNvPr>
              <p:cNvSpPr txBox="1"/>
              <p:nvPr/>
            </p:nvSpPr>
            <p:spPr>
              <a:xfrm>
                <a:off x="97462" y="2426925"/>
                <a:ext cx="1498487" cy="276999"/>
              </a:xfrm>
              <a:prstGeom prst="rect">
                <a:avLst/>
              </a:prstGeom>
              <a:noFill/>
            </p:spPr>
            <p:txBody>
              <a:bodyPr wrap="none" rtlCol="0">
                <a:spAutoFit/>
              </a:bodyPr>
              <a:lstStyle/>
              <a:p>
                <a:r>
                  <a:rPr kumimoji="1" lang="en-US" altLang="ko-KR" sz="1200">
                    <a:solidFill>
                      <a:schemeClr val="bg1">
                        <a:lumMod val="95000"/>
                      </a:schemeClr>
                    </a:solidFill>
                    <a:latin typeface="Times New Roman" panose="02020603050405020304" pitchFamily="18" charset="0"/>
                    <a:cs typeface="Times New Roman" panose="02020603050405020304" pitchFamily="18" charset="0"/>
                  </a:rPr>
                  <a:t>particle injected at </a:t>
                </a:r>
                <a14:m>
                  <m:oMath xmlns:m="http://schemas.openxmlformats.org/officeDocument/2006/math">
                    <m:sSub>
                      <m:sSubPr>
                        <m:ctrlPr>
                          <a:rPr kumimoji="1" lang="en-US" altLang="ko-KR" sz="1200" i="1" dirty="0" smtClean="0">
                            <a:solidFill>
                              <a:schemeClr val="bg1">
                                <a:lumMod val="95000"/>
                              </a:schemeClr>
                            </a:solidFill>
                            <a:latin typeface="Cambria Math" panose="02040503050406030204" pitchFamily="18" charset="0"/>
                            <a:cs typeface="Times New Roman" panose="02020603050405020304" pitchFamily="18" charset="0"/>
                          </a:rPr>
                        </m:ctrlPr>
                      </m:sSubPr>
                      <m:e>
                        <m:r>
                          <a:rPr kumimoji="1" lang="en-US" altLang="ko-KR" sz="1200" i="1" dirty="0" smtClean="0">
                            <a:solidFill>
                              <a:schemeClr val="bg1">
                                <a:lumMod val="95000"/>
                              </a:schemeClr>
                            </a:solidFill>
                            <a:latin typeface="Cambria Math" panose="02040503050406030204" pitchFamily="18" charset="0"/>
                            <a:cs typeface="Times New Roman" panose="02020603050405020304" pitchFamily="18" charset="0"/>
                          </a:rPr>
                          <m:t>𝑡</m:t>
                        </m:r>
                      </m:e>
                      <m:sub>
                        <m:r>
                          <a:rPr kumimoji="1" lang="en-US" altLang="ko-KR" sz="1200" b="0" i="1" dirty="0" smtClean="0">
                            <a:solidFill>
                              <a:schemeClr val="bg1">
                                <a:lumMod val="95000"/>
                              </a:schemeClr>
                            </a:solidFill>
                            <a:latin typeface="Cambria Math" panose="02040503050406030204" pitchFamily="18" charset="0"/>
                            <a:cs typeface="Times New Roman" panose="02020603050405020304" pitchFamily="18" charset="0"/>
                          </a:rPr>
                          <m:t>2</m:t>
                        </m:r>
                      </m:sub>
                    </m:sSub>
                  </m:oMath>
                </a14:m>
                <a:endParaRPr kumimoji="1" lang="en-US" altLang="ko-KR" sz="1200">
                  <a:solidFill>
                    <a:schemeClr val="bg1">
                      <a:lumMod val="95000"/>
                    </a:schemeClr>
                  </a:solidFill>
                  <a:latin typeface="Times New Roman" panose="02020603050405020304" pitchFamily="18" charset="0"/>
                  <a:cs typeface="Times New Roman" panose="02020603050405020304" pitchFamily="18" charset="0"/>
                </a:endParaRPr>
              </a:p>
            </p:txBody>
          </p:sp>
        </mc:Choice>
        <mc:Fallback xmlns="">
          <p:sp>
            <p:nvSpPr>
              <p:cNvPr id="245" name="TextBox 244">
                <a:extLst>
                  <a:ext uri="{FF2B5EF4-FFF2-40B4-BE49-F238E27FC236}">
                    <a16:creationId xmlns:a16="http://schemas.microsoft.com/office/drawing/2014/main" id="{7D9466AA-0214-F726-3A04-E022FC4D67A1}"/>
                  </a:ext>
                </a:extLst>
              </p:cNvPr>
              <p:cNvSpPr txBox="1">
                <a:spLocks noRot="1" noChangeAspect="1" noMove="1" noResize="1" noEditPoints="1" noAdjustHandles="1" noChangeArrowheads="1" noChangeShapeType="1" noTextEdit="1"/>
              </p:cNvSpPr>
              <p:nvPr/>
            </p:nvSpPr>
            <p:spPr>
              <a:xfrm>
                <a:off x="97462" y="2426925"/>
                <a:ext cx="1498487" cy="276999"/>
              </a:xfrm>
              <a:prstGeom prst="rect">
                <a:avLst/>
              </a:prstGeom>
              <a:blipFill>
                <a:blip r:embed="rId27"/>
                <a:stretch>
                  <a:fillRect l="-407" b="-15217"/>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46" name="TextBox 245">
                <a:extLst>
                  <a:ext uri="{FF2B5EF4-FFF2-40B4-BE49-F238E27FC236}">
                    <a16:creationId xmlns:a16="http://schemas.microsoft.com/office/drawing/2014/main" id="{8A1BB57E-7135-A59B-9485-A4EBE507386D}"/>
                  </a:ext>
                </a:extLst>
              </p:cNvPr>
              <p:cNvSpPr txBox="1"/>
              <p:nvPr/>
            </p:nvSpPr>
            <p:spPr>
              <a:xfrm>
                <a:off x="68575" y="3194899"/>
                <a:ext cx="1498487" cy="276999"/>
              </a:xfrm>
              <a:prstGeom prst="rect">
                <a:avLst/>
              </a:prstGeom>
              <a:noFill/>
            </p:spPr>
            <p:txBody>
              <a:bodyPr wrap="none" rtlCol="0">
                <a:spAutoFit/>
              </a:bodyPr>
              <a:lstStyle/>
              <a:p>
                <a:r>
                  <a:rPr kumimoji="1" lang="en-US" altLang="ko-KR" sz="1200">
                    <a:solidFill>
                      <a:schemeClr val="bg1">
                        <a:lumMod val="95000"/>
                      </a:schemeClr>
                    </a:solidFill>
                    <a:latin typeface="Times New Roman" panose="02020603050405020304" pitchFamily="18" charset="0"/>
                    <a:cs typeface="Times New Roman" panose="02020603050405020304" pitchFamily="18" charset="0"/>
                  </a:rPr>
                  <a:t>particle injected at </a:t>
                </a:r>
                <a14:m>
                  <m:oMath xmlns:m="http://schemas.openxmlformats.org/officeDocument/2006/math">
                    <m:sSub>
                      <m:sSubPr>
                        <m:ctrlPr>
                          <a:rPr kumimoji="1" lang="en-US" altLang="ko-KR" sz="1200" i="1" dirty="0" smtClean="0">
                            <a:solidFill>
                              <a:schemeClr val="bg1">
                                <a:lumMod val="95000"/>
                              </a:schemeClr>
                            </a:solidFill>
                            <a:latin typeface="Cambria Math" panose="02040503050406030204" pitchFamily="18" charset="0"/>
                            <a:cs typeface="Times New Roman" panose="02020603050405020304" pitchFamily="18" charset="0"/>
                          </a:rPr>
                        </m:ctrlPr>
                      </m:sSubPr>
                      <m:e>
                        <m:r>
                          <a:rPr kumimoji="1" lang="en-US" altLang="ko-KR" sz="1200" i="1" dirty="0" smtClean="0">
                            <a:solidFill>
                              <a:schemeClr val="bg1">
                                <a:lumMod val="95000"/>
                              </a:schemeClr>
                            </a:solidFill>
                            <a:latin typeface="Cambria Math" panose="02040503050406030204" pitchFamily="18" charset="0"/>
                            <a:cs typeface="Times New Roman" panose="02020603050405020304" pitchFamily="18" charset="0"/>
                          </a:rPr>
                          <m:t>𝑡</m:t>
                        </m:r>
                      </m:e>
                      <m:sub>
                        <m:r>
                          <a:rPr kumimoji="1" lang="en-US" altLang="ko-KR" sz="1200" b="0" i="1" dirty="0" smtClean="0">
                            <a:solidFill>
                              <a:schemeClr val="bg1">
                                <a:lumMod val="95000"/>
                              </a:schemeClr>
                            </a:solidFill>
                            <a:latin typeface="Cambria Math" panose="02040503050406030204" pitchFamily="18" charset="0"/>
                            <a:cs typeface="Times New Roman" panose="02020603050405020304" pitchFamily="18" charset="0"/>
                          </a:rPr>
                          <m:t>3</m:t>
                        </m:r>
                      </m:sub>
                    </m:sSub>
                  </m:oMath>
                </a14:m>
                <a:endParaRPr kumimoji="1" lang="en-US" altLang="ko-KR" sz="1200">
                  <a:solidFill>
                    <a:schemeClr val="bg1">
                      <a:lumMod val="95000"/>
                    </a:schemeClr>
                  </a:solidFill>
                  <a:latin typeface="Times New Roman" panose="02020603050405020304" pitchFamily="18" charset="0"/>
                  <a:cs typeface="Times New Roman" panose="02020603050405020304" pitchFamily="18" charset="0"/>
                </a:endParaRPr>
              </a:p>
            </p:txBody>
          </p:sp>
        </mc:Choice>
        <mc:Fallback xmlns="">
          <p:sp>
            <p:nvSpPr>
              <p:cNvPr id="246" name="TextBox 245">
                <a:extLst>
                  <a:ext uri="{FF2B5EF4-FFF2-40B4-BE49-F238E27FC236}">
                    <a16:creationId xmlns:a16="http://schemas.microsoft.com/office/drawing/2014/main" id="{8A1BB57E-7135-A59B-9485-A4EBE507386D}"/>
                  </a:ext>
                </a:extLst>
              </p:cNvPr>
              <p:cNvSpPr txBox="1">
                <a:spLocks noRot="1" noChangeAspect="1" noMove="1" noResize="1" noEditPoints="1" noAdjustHandles="1" noChangeArrowheads="1" noChangeShapeType="1" noTextEdit="1"/>
              </p:cNvSpPr>
              <p:nvPr/>
            </p:nvSpPr>
            <p:spPr>
              <a:xfrm>
                <a:off x="68575" y="3194899"/>
                <a:ext cx="1498487" cy="276999"/>
              </a:xfrm>
              <a:prstGeom prst="rect">
                <a:avLst/>
              </a:prstGeom>
              <a:blipFill>
                <a:blip r:embed="rId28"/>
                <a:stretch>
                  <a:fillRect b="-15217"/>
                </a:stretch>
              </a:blipFill>
            </p:spPr>
            <p:txBody>
              <a:bodyPr/>
              <a:lstStyle/>
              <a:p>
                <a:r>
                  <a:rPr lang="ko-KR" altLang="en-US">
                    <a:noFill/>
                  </a:rPr>
                  <a:t> </a:t>
                </a:r>
              </a:p>
            </p:txBody>
          </p:sp>
        </mc:Fallback>
      </mc:AlternateContent>
      <p:pic>
        <p:nvPicPr>
          <p:cNvPr id="247" name="그림 246" descr="텍스트, 스크린샷, 도표, 라인이(가) 표시된 사진&#10;&#10;자동 생성된 설명">
            <a:extLst>
              <a:ext uri="{FF2B5EF4-FFF2-40B4-BE49-F238E27FC236}">
                <a16:creationId xmlns:a16="http://schemas.microsoft.com/office/drawing/2014/main" id="{AACBAFCA-B8DF-68DE-672F-E71FF4EF2F4A}"/>
              </a:ext>
            </a:extLst>
          </p:cNvPr>
          <p:cNvPicPr>
            <a:picLocks noChangeAspect="1"/>
          </p:cNvPicPr>
          <p:nvPr/>
        </p:nvPicPr>
        <p:blipFill>
          <a:blip r:embed="rId29"/>
          <a:stretch>
            <a:fillRect/>
          </a:stretch>
        </p:blipFill>
        <p:spPr>
          <a:xfrm>
            <a:off x="1833879" y="4107686"/>
            <a:ext cx="202571" cy="1296000"/>
          </a:xfrm>
          <a:prstGeom prst="rect">
            <a:avLst/>
          </a:prstGeom>
        </p:spPr>
      </p:pic>
      <p:pic>
        <p:nvPicPr>
          <p:cNvPr id="248" name="그림 247" descr="텍스트, 스크린샷, 라인, 도표이(가) 표시된 사진&#10;&#10;자동 생성된 설명">
            <a:extLst>
              <a:ext uri="{FF2B5EF4-FFF2-40B4-BE49-F238E27FC236}">
                <a16:creationId xmlns:a16="http://schemas.microsoft.com/office/drawing/2014/main" id="{13A2CDD8-E269-AA2F-EE54-4875F41782B0}"/>
              </a:ext>
            </a:extLst>
          </p:cNvPr>
          <p:cNvPicPr>
            <a:picLocks noChangeAspect="1"/>
          </p:cNvPicPr>
          <p:nvPr/>
        </p:nvPicPr>
        <p:blipFill>
          <a:blip r:embed="rId30"/>
          <a:stretch>
            <a:fillRect/>
          </a:stretch>
        </p:blipFill>
        <p:spPr>
          <a:xfrm>
            <a:off x="2729957" y="4103199"/>
            <a:ext cx="314137" cy="1296000"/>
          </a:xfrm>
          <a:prstGeom prst="rect">
            <a:avLst/>
          </a:prstGeom>
        </p:spPr>
      </p:pic>
      <p:pic>
        <p:nvPicPr>
          <p:cNvPr id="249" name="그림 248" descr="텍스트, 라인, 스크린샷, 도표이(가) 표시된 사진&#10;&#10;자동 생성된 설명">
            <a:extLst>
              <a:ext uri="{FF2B5EF4-FFF2-40B4-BE49-F238E27FC236}">
                <a16:creationId xmlns:a16="http://schemas.microsoft.com/office/drawing/2014/main" id="{7DF59374-61FA-5115-C96E-AEFCA3469031}"/>
              </a:ext>
            </a:extLst>
          </p:cNvPr>
          <p:cNvPicPr>
            <a:picLocks noChangeAspect="1"/>
          </p:cNvPicPr>
          <p:nvPr/>
        </p:nvPicPr>
        <p:blipFill>
          <a:blip r:embed="rId31"/>
          <a:stretch>
            <a:fillRect/>
          </a:stretch>
        </p:blipFill>
        <p:spPr>
          <a:xfrm>
            <a:off x="3740418" y="4076611"/>
            <a:ext cx="519638" cy="1296000"/>
          </a:xfrm>
          <a:prstGeom prst="rect">
            <a:avLst/>
          </a:prstGeom>
        </p:spPr>
      </p:pic>
      <p:pic>
        <p:nvPicPr>
          <p:cNvPr id="250" name="그림 249" descr="텍스트, 라인, 스크린샷, 도표이(가) 표시된 사진&#10;&#10;자동 생성된 설명">
            <a:extLst>
              <a:ext uri="{FF2B5EF4-FFF2-40B4-BE49-F238E27FC236}">
                <a16:creationId xmlns:a16="http://schemas.microsoft.com/office/drawing/2014/main" id="{972A0521-E854-BAF5-5A48-AE61805623EF}"/>
              </a:ext>
            </a:extLst>
          </p:cNvPr>
          <p:cNvPicPr>
            <a:picLocks noChangeAspect="1"/>
          </p:cNvPicPr>
          <p:nvPr/>
        </p:nvPicPr>
        <p:blipFill>
          <a:blip r:embed="rId32"/>
          <a:stretch>
            <a:fillRect/>
          </a:stretch>
        </p:blipFill>
        <p:spPr>
          <a:xfrm>
            <a:off x="5137925" y="4089684"/>
            <a:ext cx="625418" cy="1296000"/>
          </a:xfrm>
          <a:prstGeom prst="rect">
            <a:avLst/>
          </a:prstGeom>
        </p:spPr>
      </p:pic>
      <p:pic>
        <p:nvPicPr>
          <p:cNvPr id="251" name="그림 250" descr="텍스트, 라인, 스크린샷, 도표이(가) 표시된 사진&#10;&#10;자동 생성된 설명">
            <a:extLst>
              <a:ext uri="{FF2B5EF4-FFF2-40B4-BE49-F238E27FC236}">
                <a16:creationId xmlns:a16="http://schemas.microsoft.com/office/drawing/2014/main" id="{8240C476-45E2-A140-D226-9F1E194A3ADC}"/>
              </a:ext>
            </a:extLst>
          </p:cNvPr>
          <p:cNvPicPr>
            <a:picLocks noChangeAspect="1"/>
          </p:cNvPicPr>
          <p:nvPr/>
        </p:nvPicPr>
        <p:blipFill>
          <a:blip r:embed="rId33"/>
          <a:stretch>
            <a:fillRect/>
          </a:stretch>
        </p:blipFill>
        <p:spPr>
          <a:xfrm>
            <a:off x="6488220" y="4089684"/>
            <a:ext cx="691193" cy="1296000"/>
          </a:xfrm>
          <a:prstGeom prst="rect">
            <a:avLst/>
          </a:prstGeom>
        </p:spPr>
      </p:pic>
      <p:pic>
        <p:nvPicPr>
          <p:cNvPr id="252" name="그림 251" descr="텍스트, 라인, 스크린샷, 도표이(가) 표시된 사진&#10;&#10;자동 생성된 설명">
            <a:extLst>
              <a:ext uri="{FF2B5EF4-FFF2-40B4-BE49-F238E27FC236}">
                <a16:creationId xmlns:a16="http://schemas.microsoft.com/office/drawing/2014/main" id="{DCF53D67-82CE-7B71-15E2-63AD83E5DE0C}"/>
              </a:ext>
            </a:extLst>
          </p:cNvPr>
          <p:cNvPicPr>
            <a:picLocks noChangeAspect="1"/>
          </p:cNvPicPr>
          <p:nvPr/>
        </p:nvPicPr>
        <p:blipFill>
          <a:blip r:embed="rId34"/>
          <a:stretch>
            <a:fillRect/>
          </a:stretch>
        </p:blipFill>
        <p:spPr>
          <a:xfrm>
            <a:off x="7935091" y="4084994"/>
            <a:ext cx="792477" cy="1296000"/>
          </a:xfrm>
          <a:prstGeom prst="rect">
            <a:avLst/>
          </a:prstGeom>
        </p:spPr>
      </p:pic>
      <p:pic>
        <p:nvPicPr>
          <p:cNvPr id="253" name="그림 252" descr="텍스트, 라인, 스크린샷, 도표이(가) 표시된 사진&#10;&#10;자동 생성된 설명">
            <a:extLst>
              <a:ext uri="{FF2B5EF4-FFF2-40B4-BE49-F238E27FC236}">
                <a16:creationId xmlns:a16="http://schemas.microsoft.com/office/drawing/2014/main" id="{4991DF2E-2B83-4F0F-5988-31F0971D797D}"/>
              </a:ext>
            </a:extLst>
          </p:cNvPr>
          <p:cNvPicPr>
            <a:picLocks noChangeAspect="1"/>
          </p:cNvPicPr>
          <p:nvPr/>
        </p:nvPicPr>
        <p:blipFill>
          <a:blip r:embed="rId35"/>
          <a:stretch>
            <a:fillRect/>
          </a:stretch>
        </p:blipFill>
        <p:spPr>
          <a:xfrm>
            <a:off x="9476124" y="4084994"/>
            <a:ext cx="941694" cy="1296000"/>
          </a:xfrm>
          <a:prstGeom prst="rect">
            <a:avLst/>
          </a:prstGeom>
        </p:spPr>
      </p:pic>
      <mc:AlternateContent xmlns:mc="http://schemas.openxmlformats.org/markup-compatibility/2006" xmlns:a14="http://schemas.microsoft.com/office/drawing/2010/main">
        <mc:Choice Requires="a14">
          <p:sp>
            <p:nvSpPr>
              <p:cNvPr id="254" name="TextBox 253">
                <a:extLst>
                  <a:ext uri="{FF2B5EF4-FFF2-40B4-BE49-F238E27FC236}">
                    <a16:creationId xmlns:a16="http://schemas.microsoft.com/office/drawing/2014/main" id="{4E9E0760-2D63-1BCA-A2D3-E276E3D343C9}"/>
                  </a:ext>
                </a:extLst>
              </p:cNvPr>
              <p:cNvSpPr txBox="1"/>
              <p:nvPr/>
            </p:nvSpPr>
            <p:spPr>
              <a:xfrm>
                <a:off x="1595655" y="3803107"/>
                <a:ext cx="68954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ko-KR" sz="1400" i="1" dirty="0" smtClean="0">
                          <a:solidFill>
                            <a:schemeClr val="bg1">
                              <a:lumMod val="95000"/>
                            </a:schemeClr>
                          </a:solidFill>
                          <a:latin typeface="Cambria Math" panose="02040503050406030204" pitchFamily="18" charset="0"/>
                          <a:cs typeface="Times New Roman" panose="02020603050405020304" pitchFamily="18" charset="0"/>
                        </a:rPr>
                        <m:t>𝑡</m:t>
                      </m:r>
                      <m:r>
                        <a:rPr kumimoji="1" lang="en-US" altLang="ko-KR" sz="1400" i="1" dirty="0" smtClean="0">
                          <a:solidFill>
                            <a:schemeClr val="bg1">
                              <a:lumMod val="95000"/>
                            </a:schemeClr>
                          </a:solidFill>
                          <a:latin typeface="Cambria Math" panose="02040503050406030204" pitchFamily="18" charset="0"/>
                          <a:cs typeface="Times New Roman" panose="02020603050405020304" pitchFamily="18" charset="0"/>
                        </a:rPr>
                        <m:t>=</m:t>
                      </m:r>
                      <m:sSub>
                        <m:sSubPr>
                          <m:ctrlPr>
                            <a:rPr kumimoji="1" lang="en-US" altLang="ko-KR" sz="1400" i="1" dirty="0" smtClean="0">
                              <a:solidFill>
                                <a:schemeClr val="bg1">
                                  <a:lumMod val="95000"/>
                                </a:schemeClr>
                              </a:solidFill>
                              <a:latin typeface="Cambria Math" panose="02040503050406030204" pitchFamily="18" charset="0"/>
                              <a:cs typeface="Times New Roman" panose="02020603050405020304" pitchFamily="18" charset="0"/>
                            </a:rPr>
                          </m:ctrlPr>
                        </m:sSubPr>
                        <m:e>
                          <m:r>
                            <a:rPr kumimoji="1" lang="en-US" altLang="ko-KR" sz="1400" i="1" dirty="0" smtClean="0">
                              <a:solidFill>
                                <a:schemeClr val="bg1">
                                  <a:lumMod val="95000"/>
                                </a:schemeClr>
                              </a:solidFill>
                              <a:latin typeface="Cambria Math" panose="02040503050406030204" pitchFamily="18" charset="0"/>
                              <a:cs typeface="Times New Roman" panose="02020603050405020304" pitchFamily="18" charset="0"/>
                            </a:rPr>
                            <m:t>𝑡</m:t>
                          </m:r>
                        </m:e>
                        <m:sub>
                          <m:r>
                            <a:rPr kumimoji="1" lang="en-US" altLang="ko-KR" sz="1400" i="1" dirty="0">
                              <a:solidFill>
                                <a:schemeClr val="bg1">
                                  <a:lumMod val="95000"/>
                                </a:schemeClr>
                              </a:solidFill>
                              <a:latin typeface="Cambria Math" panose="02040503050406030204" pitchFamily="18" charset="0"/>
                              <a:cs typeface="Times New Roman" panose="02020603050405020304" pitchFamily="18" charset="0"/>
                            </a:rPr>
                            <m:t>0</m:t>
                          </m:r>
                        </m:sub>
                      </m:sSub>
                    </m:oMath>
                  </m:oMathPara>
                </a14:m>
                <a:endParaRPr kumimoji="1" lang="ko-KR" altLang="en-US" sz="1400">
                  <a:solidFill>
                    <a:schemeClr val="bg1">
                      <a:lumMod val="95000"/>
                    </a:schemeClr>
                  </a:solidFill>
                  <a:latin typeface="Times New Roman" panose="02020603050405020304" pitchFamily="18" charset="0"/>
                  <a:cs typeface="Times New Roman" panose="02020603050405020304" pitchFamily="18" charset="0"/>
                </a:endParaRPr>
              </a:p>
            </p:txBody>
          </p:sp>
        </mc:Choice>
        <mc:Fallback xmlns="">
          <p:sp>
            <p:nvSpPr>
              <p:cNvPr id="254" name="TextBox 253">
                <a:extLst>
                  <a:ext uri="{FF2B5EF4-FFF2-40B4-BE49-F238E27FC236}">
                    <a16:creationId xmlns:a16="http://schemas.microsoft.com/office/drawing/2014/main" id="{4E9E0760-2D63-1BCA-A2D3-E276E3D343C9}"/>
                  </a:ext>
                </a:extLst>
              </p:cNvPr>
              <p:cNvSpPr txBox="1">
                <a:spLocks noRot="1" noChangeAspect="1" noMove="1" noResize="1" noEditPoints="1" noAdjustHandles="1" noChangeArrowheads="1" noChangeShapeType="1" noTextEdit="1"/>
              </p:cNvSpPr>
              <p:nvPr/>
            </p:nvSpPr>
            <p:spPr>
              <a:xfrm>
                <a:off x="1595655" y="3803107"/>
                <a:ext cx="689548" cy="307777"/>
              </a:xfrm>
              <a:prstGeom prst="rect">
                <a:avLst/>
              </a:prstGeom>
              <a:blipFill>
                <a:blip r:embed="rId36"/>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55" name="TextBox 254">
                <a:extLst>
                  <a:ext uri="{FF2B5EF4-FFF2-40B4-BE49-F238E27FC236}">
                    <a16:creationId xmlns:a16="http://schemas.microsoft.com/office/drawing/2014/main" id="{5B65E23A-893B-D14B-1963-0B1C484BB29E}"/>
                  </a:ext>
                </a:extLst>
              </p:cNvPr>
              <p:cNvSpPr txBox="1"/>
              <p:nvPr/>
            </p:nvSpPr>
            <p:spPr>
              <a:xfrm>
                <a:off x="2523558" y="3798465"/>
                <a:ext cx="68537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ko-KR" sz="1400" i="1" dirty="0" smtClean="0">
                          <a:solidFill>
                            <a:schemeClr val="bg1">
                              <a:lumMod val="95000"/>
                            </a:schemeClr>
                          </a:solidFill>
                          <a:latin typeface="Cambria Math" panose="02040503050406030204" pitchFamily="18" charset="0"/>
                          <a:cs typeface="Times New Roman" panose="02020603050405020304" pitchFamily="18" charset="0"/>
                        </a:rPr>
                        <m:t>𝑡</m:t>
                      </m:r>
                      <m:r>
                        <a:rPr kumimoji="1" lang="en-US" altLang="ko-KR" sz="1400" i="1" dirty="0" smtClean="0">
                          <a:solidFill>
                            <a:schemeClr val="bg1">
                              <a:lumMod val="95000"/>
                            </a:schemeClr>
                          </a:solidFill>
                          <a:latin typeface="Cambria Math" panose="02040503050406030204" pitchFamily="18" charset="0"/>
                          <a:cs typeface="Times New Roman" panose="02020603050405020304" pitchFamily="18" charset="0"/>
                        </a:rPr>
                        <m:t>=</m:t>
                      </m:r>
                      <m:sSub>
                        <m:sSubPr>
                          <m:ctrlPr>
                            <a:rPr kumimoji="1" lang="en-US" altLang="ko-KR" sz="1400" i="1" dirty="0" smtClean="0">
                              <a:solidFill>
                                <a:schemeClr val="bg1">
                                  <a:lumMod val="95000"/>
                                </a:schemeClr>
                              </a:solidFill>
                              <a:latin typeface="Cambria Math" panose="02040503050406030204" pitchFamily="18" charset="0"/>
                              <a:cs typeface="Times New Roman" panose="02020603050405020304" pitchFamily="18" charset="0"/>
                            </a:rPr>
                          </m:ctrlPr>
                        </m:sSubPr>
                        <m:e>
                          <m:r>
                            <a:rPr kumimoji="1" lang="en-US" altLang="ko-KR" sz="1400" i="1" dirty="0" smtClean="0">
                              <a:solidFill>
                                <a:schemeClr val="bg1">
                                  <a:lumMod val="95000"/>
                                </a:schemeClr>
                              </a:solidFill>
                              <a:latin typeface="Cambria Math" panose="02040503050406030204" pitchFamily="18" charset="0"/>
                              <a:cs typeface="Times New Roman" panose="02020603050405020304" pitchFamily="18" charset="0"/>
                            </a:rPr>
                            <m:t>𝑡</m:t>
                          </m:r>
                        </m:e>
                        <m:sub>
                          <m:r>
                            <a:rPr kumimoji="1" lang="en-US" altLang="ko-KR" sz="1400" b="0" i="1" dirty="0" smtClean="0">
                              <a:solidFill>
                                <a:schemeClr val="bg1">
                                  <a:lumMod val="95000"/>
                                </a:schemeClr>
                              </a:solidFill>
                              <a:latin typeface="Cambria Math" panose="02040503050406030204" pitchFamily="18" charset="0"/>
                              <a:cs typeface="Times New Roman" panose="02020603050405020304" pitchFamily="18" charset="0"/>
                            </a:rPr>
                            <m:t>1</m:t>
                          </m:r>
                        </m:sub>
                      </m:sSub>
                    </m:oMath>
                  </m:oMathPara>
                </a14:m>
                <a:endParaRPr kumimoji="1" lang="ko-KR" altLang="en-US" sz="1400">
                  <a:solidFill>
                    <a:schemeClr val="bg1">
                      <a:lumMod val="95000"/>
                    </a:schemeClr>
                  </a:solidFill>
                  <a:latin typeface="Times New Roman" panose="02020603050405020304" pitchFamily="18" charset="0"/>
                  <a:cs typeface="Times New Roman" panose="02020603050405020304" pitchFamily="18" charset="0"/>
                </a:endParaRPr>
              </a:p>
            </p:txBody>
          </p:sp>
        </mc:Choice>
        <mc:Fallback xmlns="">
          <p:sp>
            <p:nvSpPr>
              <p:cNvPr id="255" name="TextBox 254">
                <a:extLst>
                  <a:ext uri="{FF2B5EF4-FFF2-40B4-BE49-F238E27FC236}">
                    <a16:creationId xmlns:a16="http://schemas.microsoft.com/office/drawing/2014/main" id="{5B65E23A-893B-D14B-1963-0B1C484BB29E}"/>
                  </a:ext>
                </a:extLst>
              </p:cNvPr>
              <p:cNvSpPr txBox="1">
                <a:spLocks noRot="1" noChangeAspect="1" noMove="1" noResize="1" noEditPoints="1" noAdjustHandles="1" noChangeArrowheads="1" noChangeShapeType="1" noTextEdit="1"/>
              </p:cNvSpPr>
              <p:nvPr/>
            </p:nvSpPr>
            <p:spPr>
              <a:xfrm>
                <a:off x="2523558" y="3798465"/>
                <a:ext cx="685379" cy="307777"/>
              </a:xfrm>
              <a:prstGeom prst="rect">
                <a:avLst/>
              </a:prstGeom>
              <a:blipFill>
                <a:blip r:embed="rId37"/>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56" name="TextBox 255">
                <a:extLst>
                  <a:ext uri="{FF2B5EF4-FFF2-40B4-BE49-F238E27FC236}">
                    <a16:creationId xmlns:a16="http://schemas.microsoft.com/office/drawing/2014/main" id="{4010FEE6-DAF9-2BC6-A3A3-A2CB601F4A8C}"/>
                  </a:ext>
                </a:extLst>
              </p:cNvPr>
              <p:cNvSpPr txBox="1"/>
              <p:nvPr/>
            </p:nvSpPr>
            <p:spPr>
              <a:xfrm>
                <a:off x="3604951" y="3789424"/>
                <a:ext cx="68954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ko-KR" sz="1400" i="1" dirty="0" smtClean="0">
                          <a:solidFill>
                            <a:schemeClr val="bg1">
                              <a:lumMod val="95000"/>
                            </a:schemeClr>
                          </a:solidFill>
                          <a:latin typeface="Cambria Math" panose="02040503050406030204" pitchFamily="18" charset="0"/>
                          <a:cs typeface="Times New Roman" panose="02020603050405020304" pitchFamily="18" charset="0"/>
                        </a:rPr>
                        <m:t>𝑡</m:t>
                      </m:r>
                      <m:r>
                        <a:rPr kumimoji="1" lang="en-US" altLang="ko-KR" sz="1400" i="1" dirty="0" smtClean="0">
                          <a:solidFill>
                            <a:schemeClr val="bg1">
                              <a:lumMod val="95000"/>
                            </a:schemeClr>
                          </a:solidFill>
                          <a:latin typeface="Cambria Math" panose="02040503050406030204" pitchFamily="18" charset="0"/>
                          <a:cs typeface="Times New Roman" panose="02020603050405020304" pitchFamily="18" charset="0"/>
                        </a:rPr>
                        <m:t>=</m:t>
                      </m:r>
                      <m:sSub>
                        <m:sSubPr>
                          <m:ctrlPr>
                            <a:rPr kumimoji="1" lang="en-US" altLang="ko-KR" sz="1400" i="1" dirty="0" smtClean="0">
                              <a:solidFill>
                                <a:schemeClr val="bg1">
                                  <a:lumMod val="95000"/>
                                </a:schemeClr>
                              </a:solidFill>
                              <a:latin typeface="Cambria Math" panose="02040503050406030204" pitchFamily="18" charset="0"/>
                              <a:cs typeface="Times New Roman" panose="02020603050405020304" pitchFamily="18" charset="0"/>
                            </a:rPr>
                          </m:ctrlPr>
                        </m:sSubPr>
                        <m:e>
                          <m:r>
                            <a:rPr kumimoji="1" lang="en-US" altLang="ko-KR" sz="1400" i="1" dirty="0" smtClean="0">
                              <a:solidFill>
                                <a:schemeClr val="bg1">
                                  <a:lumMod val="95000"/>
                                </a:schemeClr>
                              </a:solidFill>
                              <a:latin typeface="Cambria Math" panose="02040503050406030204" pitchFamily="18" charset="0"/>
                              <a:cs typeface="Times New Roman" panose="02020603050405020304" pitchFamily="18" charset="0"/>
                            </a:rPr>
                            <m:t>𝑡</m:t>
                          </m:r>
                        </m:e>
                        <m:sub>
                          <m:r>
                            <a:rPr kumimoji="1" lang="en-US" altLang="ko-KR" sz="1400" b="0" i="1" dirty="0" smtClean="0">
                              <a:solidFill>
                                <a:schemeClr val="bg1">
                                  <a:lumMod val="95000"/>
                                </a:schemeClr>
                              </a:solidFill>
                              <a:latin typeface="Cambria Math" panose="02040503050406030204" pitchFamily="18" charset="0"/>
                              <a:cs typeface="Times New Roman" panose="02020603050405020304" pitchFamily="18" charset="0"/>
                            </a:rPr>
                            <m:t>2</m:t>
                          </m:r>
                        </m:sub>
                      </m:sSub>
                    </m:oMath>
                  </m:oMathPara>
                </a14:m>
                <a:endParaRPr kumimoji="1" lang="ko-KR" altLang="en-US" sz="1400">
                  <a:solidFill>
                    <a:schemeClr val="bg1">
                      <a:lumMod val="95000"/>
                    </a:schemeClr>
                  </a:solidFill>
                  <a:latin typeface="Times New Roman" panose="02020603050405020304" pitchFamily="18" charset="0"/>
                  <a:cs typeface="Times New Roman" panose="02020603050405020304" pitchFamily="18" charset="0"/>
                </a:endParaRPr>
              </a:p>
            </p:txBody>
          </p:sp>
        </mc:Choice>
        <mc:Fallback xmlns="">
          <p:sp>
            <p:nvSpPr>
              <p:cNvPr id="256" name="TextBox 255">
                <a:extLst>
                  <a:ext uri="{FF2B5EF4-FFF2-40B4-BE49-F238E27FC236}">
                    <a16:creationId xmlns:a16="http://schemas.microsoft.com/office/drawing/2014/main" id="{4010FEE6-DAF9-2BC6-A3A3-A2CB601F4A8C}"/>
                  </a:ext>
                </a:extLst>
              </p:cNvPr>
              <p:cNvSpPr txBox="1">
                <a:spLocks noRot="1" noChangeAspect="1" noMove="1" noResize="1" noEditPoints="1" noAdjustHandles="1" noChangeArrowheads="1" noChangeShapeType="1" noTextEdit="1"/>
              </p:cNvSpPr>
              <p:nvPr/>
            </p:nvSpPr>
            <p:spPr>
              <a:xfrm>
                <a:off x="3604951" y="3789424"/>
                <a:ext cx="689548" cy="307777"/>
              </a:xfrm>
              <a:prstGeom prst="rect">
                <a:avLst/>
              </a:prstGeom>
              <a:blipFill>
                <a:blip r:embed="rId38"/>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57" name="TextBox 256">
                <a:extLst>
                  <a:ext uri="{FF2B5EF4-FFF2-40B4-BE49-F238E27FC236}">
                    <a16:creationId xmlns:a16="http://schemas.microsoft.com/office/drawing/2014/main" id="{86510E83-09D0-DF07-9D72-41D18704554B}"/>
                  </a:ext>
                </a:extLst>
              </p:cNvPr>
              <p:cNvSpPr txBox="1"/>
              <p:nvPr/>
            </p:nvSpPr>
            <p:spPr>
              <a:xfrm>
                <a:off x="5038693" y="3801778"/>
                <a:ext cx="68954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ko-KR" sz="1400" i="1" dirty="0" smtClean="0">
                          <a:solidFill>
                            <a:schemeClr val="bg1">
                              <a:lumMod val="95000"/>
                            </a:schemeClr>
                          </a:solidFill>
                          <a:latin typeface="Cambria Math" panose="02040503050406030204" pitchFamily="18" charset="0"/>
                          <a:cs typeface="Times New Roman" panose="02020603050405020304" pitchFamily="18" charset="0"/>
                        </a:rPr>
                        <m:t>𝑡</m:t>
                      </m:r>
                      <m:r>
                        <a:rPr kumimoji="1" lang="en-US" altLang="ko-KR" sz="1400" i="1" dirty="0" smtClean="0">
                          <a:solidFill>
                            <a:schemeClr val="bg1">
                              <a:lumMod val="95000"/>
                            </a:schemeClr>
                          </a:solidFill>
                          <a:latin typeface="Cambria Math" panose="02040503050406030204" pitchFamily="18" charset="0"/>
                          <a:cs typeface="Times New Roman" panose="02020603050405020304" pitchFamily="18" charset="0"/>
                        </a:rPr>
                        <m:t>=</m:t>
                      </m:r>
                      <m:sSub>
                        <m:sSubPr>
                          <m:ctrlPr>
                            <a:rPr kumimoji="1" lang="en-US" altLang="ko-KR" sz="1400" i="1" dirty="0" smtClean="0">
                              <a:solidFill>
                                <a:schemeClr val="bg1">
                                  <a:lumMod val="95000"/>
                                </a:schemeClr>
                              </a:solidFill>
                              <a:latin typeface="Cambria Math" panose="02040503050406030204" pitchFamily="18" charset="0"/>
                              <a:cs typeface="Times New Roman" panose="02020603050405020304" pitchFamily="18" charset="0"/>
                            </a:rPr>
                          </m:ctrlPr>
                        </m:sSubPr>
                        <m:e>
                          <m:r>
                            <a:rPr kumimoji="1" lang="en-US" altLang="ko-KR" sz="1400" i="1" dirty="0" smtClean="0">
                              <a:solidFill>
                                <a:schemeClr val="bg1">
                                  <a:lumMod val="95000"/>
                                </a:schemeClr>
                              </a:solidFill>
                              <a:latin typeface="Cambria Math" panose="02040503050406030204" pitchFamily="18" charset="0"/>
                              <a:cs typeface="Times New Roman" panose="02020603050405020304" pitchFamily="18" charset="0"/>
                            </a:rPr>
                            <m:t>𝑡</m:t>
                          </m:r>
                        </m:e>
                        <m:sub>
                          <m:r>
                            <a:rPr kumimoji="1" lang="en-US" altLang="ko-KR" sz="1400" b="0" i="1" dirty="0" smtClean="0">
                              <a:solidFill>
                                <a:schemeClr val="bg1">
                                  <a:lumMod val="95000"/>
                                </a:schemeClr>
                              </a:solidFill>
                              <a:latin typeface="Cambria Math" panose="02040503050406030204" pitchFamily="18" charset="0"/>
                              <a:cs typeface="Times New Roman" panose="02020603050405020304" pitchFamily="18" charset="0"/>
                            </a:rPr>
                            <m:t>3</m:t>
                          </m:r>
                        </m:sub>
                      </m:sSub>
                    </m:oMath>
                  </m:oMathPara>
                </a14:m>
                <a:endParaRPr kumimoji="1" lang="ko-KR" altLang="en-US" sz="1400">
                  <a:solidFill>
                    <a:schemeClr val="bg1">
                      <a:lumMod val="95000"/>
                    </a:schemeClr>
                  </a:solidFill>
                  <a:latin typeface="Times New Roman" panose="02020603050405020304" pitchFamily="18" charset="0"/>
                  <a:cs typeface="Times New Roman" panose="02020603050405020304" pitchFamily="18" charset="0"/>
                </a:endParaRPr>
              </a:p>
            </p:txBody>
          </p:sp>
        </mc:Choice>
        <mc:Fallback xmlns="">
          <p:sp>
            <p:nvSpPr>
              <p:cNvPr id="257" name="TextBox 256">
                <a:extLst>
                  <a:ext uri="{FF2B5EF4-FFF2-40B4-BE49-F238E27FC236}">
                    <a16:creationId xmlns:a16="http://schemas.microsoft.com/office/drawing/2014/main" id="{86510E83-09D0-DF07-9D72-41D18704554B}"/>
                  </a:ext>
                </a:extLst>
              </p:cNvPr>
              <p:cNvSpPr txBox="1">
                <a:spLocks noRot="1" noChangeAspect="1" noMove="1" noResize="1" noEditPoints="1" noAdjustHandles="1" noChangeArrowheads="1" noChangeShapeType="1" noTextEdit="1"/>
              </p:cNvSpPr>
              <p:nvPr/>
            </p:nvSpPr>
            <p:spPr>
              <a:xfrm>
                <a:off x="5038693" y="3801778"/>
                <a:ext cx="689548" cy="307777"/>
              </a:xfrm>
              <a:prstGeom prst="rect">
                <a:avLst/>
              </a:prstGeom>
              <a:blipFill>
                <a:blip r:embed="rId39"/>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58" name="TextBox 257">
                <a:extLst>
                  <a:ext uri="{FF2B5EF4-FFF2-40B4-BE49-F238E27FC236}">
                    <a16:creationId xmlns:a16="http://schemas.microsoft.com/office/drawing/2014/main" id="{D63505BF-18EE-E5AA-E282-2FF97F1F8958}"/>
                  </a:ext>
                </a:extLst>
              </p:cNvPr>
              <p:cNvSpPr txBox="1"/>
              <p:nvPr/>
            </p:nvSpPr>
            <p:spPr>
              <a:xfrm>
                <a:off x="6470169" y="3803672"/>
                <a:ext cx="68954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ko-KR" sz="1400" i="1" dirty="0" smtClean="0">
                          <a:solidFill>
                            <a:schemeClr val="bg1">
                              <a:lumMod val="95000"/>
                            </a:schemeClr>
                          </a:solidFill>
                          <a:latin typeface="Cambria Math" panose="02040503050406030204" pitchFamily="18" charset="0"/>
                          <a:cs typeface="Times New Roman" panose="02020603050405020304" pitchFamily="18" charset="0"/>
                        </a:rPr>
                        <m:t>𝑡</m:t>
                      </m:r>
                      <m:r>
                        <a:rPr kumimoji="1" lang="en-US" altLang="ko-KR" sz="1400" i="1" dirty="0" smtClean="0">
                          <a:solidFill>
                            <a:schemeClr val="bg1">
                              <a:lumMod val="95000"/>
                            </a:schemeClr>
                          </a:solidFill>
                          <a:latin typeface="Cambria Math" panose="02040503050406030204" pitchFamily="18" charset="0"/>
                          <a:cs typeface="Times New Roman" panose="02020603050405020304" pitchFamily="18" charset="0"/>
                        </a:rPr>
                        <m:t>=</m:t>
                      </m:r>
                      <m:sSub>
                        <m:sSubPr>
                          <m:ctrlPr>
                            <a:rPr kumimoji="1" lang="en-US" altLang="ko-KR" sz="1400" i="1" dirty="0" smtClean="0">
                              <a:solidFill>
                                <a:schemeClr val="bg1">
                                  <a:lumMod val="95000"/>
                                </a:schemeClr>
                              </a:solidFill>
                              <a:latin typeface="Cambria Math" panose="02040503050406030204" pitchFamily="18" charset="0"/>
                              <a:cs typeface="Times New Roman" panose="02020603050405020304" pitchFamily="18" charset="0"/>
                            </a:rPr>
                          </m:ctrlPr>
                        </m:sSubPr>
                        <m:e>
                          <m:r>
                            <a:rPr kumimoji="1" lang="en-US" altLang="ko-KR" sz="1400" i="1" dirty="0" smtClean="0">
                              <a:solidFill>
                                <a:schemeClr val="bg1">
                                  <a:lumMod val="95000"/>
                                </a:schemeClr>
                              </a:solidFill>
                              <a:latin typeface="Cambria Math" panose="02040503050406030204" pitchFamily="18" charset="0"/>
                              <a:cs typeface="Times New Roman" panose="02020603050405020304" pitchFamily="18" charset="0"/>
                            </a:rPr>
                            <m:t>𝑡</m:t>
                          </m:r>
                        </m:e>
                        <m:sub>
                          <m:r>
                            <a:rPr kumimoji="1" lang="en-US" altLang="ko-KR" sz="1400" b="0" i="1" dirty="0" smtClean="0">
                              <a:solidFill>
                                <a:schemeClr val="bg1">
                                  <a:lumMod val="95000"/>
                                </a:schemeClr>
                              </a:solidFill>
                              <a:latin typeface="Cambria Math" panose="02040503050406030204" pitchFamily="18" charset="0"/>
                              <a:cs typeface="Times New Roman" panose="02020603050405020304" pitchFamily="18" charset="0"/>
                            </a:rPr>
                            <m:t>4</m:t>
                          </m:r>
                        </m:sub>
                      </m:sSub>
                    </m:oMath>
                  </m:oMathPara>
                </a14:m>
                <a:endParaRPr kumimoji="1" lang="ko-KR" altLang="en-US" sz="1400">
                  <a:solidFill>
                    <a:schemeClr val="bg1">
                      <a:lumMod val="95000"/>
                    </a:schemeClr>
                  </a:solidFill>
                  <a:latin typeface="Times New Roman" panose="02020603050405020304" pitchFamily="18" charset="0"/>
                  <a:cs typeface="Times New Roman" panose="02020603050405020304" pitchFamily="18" charset="0"/>
                </a:endParaRPr>
              </a:p>
            </p:txBody>
          </p:sp>
        </mc:Choice>
        <mc:Fallback xmlns="">
          <p:sp>
            <p:nvSpPr>
              <p:cNvPr id="258" name="TextBox 257">
                <a:extLst>
                  <a:ext uri="{FF2B5EF4-FFF2-40B4-BE49-F238E27FC236}">
                    <a16:creationId xmlns:a16="http://schemas.microsoft.com/office/drawing/2014/main" id="{D63505BF-18EE-E5AA-E282-2FF97F1F8958}"/>
                  </a:ext>
                </a:extLst>
              </p:cNvPr>
              <p:cNvSpPr txBox="1">
                <a:spLocks noRot="1" noChangeAspect="1" noMove="1" noResize="1" noEditPoints="1" noAdjustHandles="1" noChangeArrowheads="1" noChangeShapeType="1" noTextEdit="1"/>
              </p:cNvSpPr>
              <p:nvPr/>
            </p:nvSpPr>
            <p:spPr>
              <a:xfrm>
                <a:off x="6470169" y="3803672"/>
                <a:ext cx="689548" cy="307777"/>
              </a:xfrm>
              <a:prstGeom prst="rect">
                <a:avLst/>
              </a:prstGeom>
              <a:blipFill>
                <a:blip r:embed="rId40"/>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59" name="TextBox 258">
                <a:extLst>
                  <a:ext uri="{FF2B5EF4-FFF2-40B4-BE49-F238E27FC236}">
                    <a16:creationId xmlns:a16="http://schemas.microsoft.com/office/drawing/2014/main" id="{0E0F6592-4764-11B0-713D-7CD96916FFEC}"/>
                  </a:ext>
                </a:extLst>
              </p:cNvPr>
              <p:cNvSpPr txBox="1"/>
              <p:nvPr/>
            </p:nvSpPr>
            <p:spPr>
              <a:xfrm>
                <a:off x="7950699" y="3793162"/>
                <a:ext cx="68954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ko-KR" sz="1400" i="1" dirty="0" smtClean="0">
                          <a:solidFill>
                            <a:schemeClr val="bg1">
                              <a:lumMod val="95000"/>
                            </a:schemeClr>
                          </a:solidFill>
                          <a:latin typeface="Cambria Math" panose="02040503050406030204" pitchFamily="18" charset="0"/>
                          <a:cs typeface="Times New Roman" panose="02020603050405020304" pitchFamily="18" charset="0"/>
                        </a:rPr>
                        <m:t>𝑡</m:t>
                      </m:r>
                      <m:r>
                        <a:rPr kumimoji="1" lang="en-US" altLang="ko-KR" sz="1400" i="1" dirty="0" smtClean="0">
                          <a:solidFill>
                            <a:schemeClr val="bg1">
                              <a:lumMod val="95000"/>
                            </a:schemeClr>
                          </a:solidFill>
                          <a:latin typeface="Cambria Math" panose="02040503050406030204" pitchFamily="18" charset="0"/>
                          <a:cs typeface="Times New Roman" panose="02020603050405020304" pitchFamily="18" charset="0"/>
                        </a:rPr>
                        <m:t>=</m:t>
                      </m:r>
                      <m:sSub>
                        <m:sSubPr>
                          <m:ctrlPr>
                            <a:rPr kumimoji="1" lang="en-US" altLang="ko-KR" sz="1400" i="1" dirty="0" smtClean="0">
                              <a:solidFill>
                                <a:schemeClr val="bg1">
                                  <a:lumMod val="95000"/>
                                </a:schemeClr>
                              </a:solidFill>
                              <a:latin typeface="Cambria Math" panose="02040503050406030204" pitchFamily="18" charset="0"/>
                              <a:cs typeface="Times New Roman" panose="02020603050405020304" pitchFamily="18" charset="0"/>
                            </a:rPr>
                          </m:ctrlPr>
                        </m:sSubPr>
                        <m:e>
                          <m:r>
                            <a:rPr kumimoji="1" lang="en-US" altLang="ko-KR" sz="1400" i="1" dirty="0" smtClean="0">
                              <a:solidFill>
                                <a:schemeClr val="bg1">
                                  <a:lumMod val="95000"/>
                                </a:schemeClr>
                              </a:solidFill>
                              <a:latin typeface="Cambria Math" panose="02040503050406030204" pitchFamily="18" charset="0"/>
                              <a:cs typeface="Times New Roman" panose="02020603050405020304" pitchFamily="18" charset="0"/>
                            </a:rPr>
                            <m:t>𝑡</m:t>
                          </m:r>
                        </m:e>
                        <m:sub>
                          <m:r>
                            <a:rPr kumimoji="1" lang="en-US" altLang="ko-KR" sz="1400" b="0" i="1" dirty="0" smtClean="0">
                              <a:solidFill>
                                <a:schemeClr val="bg1">
                                  <a:lumMod val="95000"/>
                                </a:schemeClr>
                              </a:solidFill>
                              <a:latin typeface="Cambria Math" panose="02040503050406030204" pitchFamily="18" charset="0"/>
                              <a:cs typeface="Times New Roman" panose="02020603050405020304" pitchFamily="18" charset="0"/>
                            </a:rPr>
                            <m:t>5</m:t>
                          </m:r>
                        </m:sub>
                      </m:sSub>
                    </m:oMath>
                  </m:oMathPara>
                </a14:m>
                <a:endParaRPr kumimoji="1" lang="ko-KR" altLang="en-US" sz="1400">
                  <a:solidFill>
                    <a:schemeClr val="bg1">
                      <a:lumMod val="95000"/>
                    </a:schemeClr>
                  </a:solidFill>
                  <a:latin typeface="Times New Roman" panose="02020603050405020304" pitchFamily="18" charset="0"/>
                  <a:cs typeface="Times New Roman" panose="02020603050405020304" pitchFamily="18" charset="0"/>
                </a:endParaRPr>
              </a:p>
            </p:txBody>
          </p:sp>
        </mc:Choice>
        <mc:Fallback xmlns="">
          <p:sp>
            <p:nvSpPr>
              <p:cNvPr id="259" name="TextBox 258">
                <a:extLst>
                  <a:ext uri="{FF2B5EF4-FFF2-40B4-BE49-F238E27FC236}">
                    <a16:creationId xmlns:a16="http://schemas.microsoft.com/office/drawing/2014/main" id="{0E0F6592-4764-11B0-713D-7CD96916FFEC}"/>
                  </a:ext>
                </a:extLst>
              </p:cNvPr>
              <p:cNvSpPr txBox="1">
                <a:spLocks noRot="1" noChangeAspect="1" noMove="1" noResize="1" noEditPoints="1" noAdjustHandles="1" noChangeArrowheads="1" noChangeShapeType="1" noTextEdit="1"/>
              </p:cNvSpPr>
              <p:nvPr/>
            </p:nvSpPr>
            <p:spPr>
              <a:xfrm>
                <a:off x="7950699" y="3793162"/>
                <a:ext cx="689548" cy="307777"/>
              </a:xfrm>
              <a:prstGeom prst="rect">
                <a:avLst/>
              </a:prstGeom>
              <a:blipFill>
                <a:blip r:embed="rId41"/>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60" name="TextBox 259">
                <a:extLst>
                  <a:ext uri="{FF2B5EF4-FFF2-40B4-BE49-F238E27FC236}">
                    <a16:creationId xmlns:a16="http://schemas.microsoft.com/office/drawing/2014/main" id="{9098CE34-4007-D34A-F396-FF66FCEAE0D6}"/>
                  </a:ext>
                </a:extLst>
              </p:cNvPr>
              <p:cNvSpPr txBox="1"/>
              <p:nvPr/>
            </p:nvSpPr>
            <p:spPr>
              <a:xfrm>
                <a:off x="9547412" y="3793063"/>
                <a:ext cx="68954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ko-KR" sz="1400" i="1" dirty="0" smtClean="0">
                          <a:solidFill>
                            <a:schemeClr val="bg1">
                              <a:lumMod val="95000"/>
                            </a:schemeClr>
                          </a:solidFill>
                          <a:latin typeface="Cambria Math" panose="02040503050406030204" pitchFamily="18" charset="0"/>
                          <a:cs typeface="Times New Roman" panose="02020603050405020304" pitchFamily="18" charset="0"/>
                        </a:rPr>
                        <m:t>𝑡</m:t>
                      </m:r>
                      <m:r>
                        <a:rPr kumimoji="1" lang="en-US" altLang="ko-KR" sz="1400" i="1" dirty="0" smtClean="0">
                          <a:solidFill>
                            <a:schemeClr val="bg1">
                              <a:lumMod val="95000"/>
                            </a:schemeClr>
                          </a:solidFill>
                          <a:latin typeface="Cambria Math" panose="02040503050406030204" pitchFamily="18" charset="0"/>
                          <a:cs typeface="Times New Roman" panose="02020603050405020304" pitchFamily="18" charset="0"/>
                        </a:rPr>
                        <m:t>=</m:t>
                      </m:r>
                      <m:sSub>
                        <m:sSubPr>
                          <m:ctrlPr>
                            <a:rPr kumimoji="1" lang="en-US" altLang="ko-KR" sz="1400" i="1" dirty="0" smtClean="0">
                              <a:solidFill>
                                <a:schemeClr val="bg1">
                                  <a:lumMod val="95000"/>
                                </a:schemeClr>
                              </a:solidFill>
                              <a:latin typeface="Cambria Math" panose="02040503050406030204" pitchFamily="18" charset="0"/>
                              <a:cs typeface="Times New Roman" panose="02020603050405020304" pitchFamily="18" charset="0"/>
                            </a:rPr>
                          </m:ctrlPr>
                        </m:sSubPr>
                        <m:e>
                          <m:r>
                            <a:rPr kumimoji="1" lang="en-US" altLang="ko-KR" sz="1400" i="1" dirty="0" smtClean="0">
                              <a:solidFill>
                                <a:schemeClr val="bg1">
                                  <a:lumMod val="95000"/>
                                </a:schemeClr>
                              </a:solidFill>
                              <a:latin typeface="Cambria Math" panose="02040503050406030204" pitchFamily="18" charset="0"/>
                              <a:cs typeface="Times New Roman" panose="02020603050405020304" pitchFamily="18" charset="0"/>
                            </a:rPr>
                            <m:t>𝑡</m:t>
                          </m:r>
                        </m:e>
                        <m:sub>
                          <m:r>
                            <a:rPr kumimoji="1" lang="en-US" altLang="ko-KR" sz="1400" b="0" i="1" dirty="0" smtClean="0">
                              <a:solidFill>
                                <a:schemeClr val="bg1">
                                  <a:lumMod val="95000"/>
                                </a:schemeClr>
                              </a:solidFill>
                              <a:latin typeface="Cambria Math" panose="02040503050406030204" pitchFamily="18" charset="0"/>
                              <a:cs typeface="Times New Roman" panose="02020603050405020304" pitchFamily="18" charset="0"/>
                            </a:rPr>
                            <m:t>6</m:t>
                          </m:r>
                        </m:sub>
                      </m:sSub>
                    </m:oMath>
                  </m:oMathPara>
                </a14:m>
                <a:endParaRPr kumimoji="1" lang="ko-KR" altLang="en-US" sz="1400">
                  <a:solidFill>
                    <a:schemeClr val="bg1">
                      <a:lumMod val="95000"/>
                    </a:schemeClr>
                  </a:solidFill>
                  <a:latin typeface="Times New Roman" panose="02020603050405020304" pitchFamily="18" charset="0"/>
                  <a:cs typeface="Times New Roman" panose="02020603050405020304" pitchFamily="18" charset="0"/>
                </a:endParaRPr>
              </a:p>
            </p:txBody>
          </p:sp>
        </mc:Choice>
        <mc:Fallback xmlns="">
          <p:sp>
            <p:nvSpPr>
              <p:cNvPr id="260" name="TextBox 259">
                <a:extLst>
                  <a:ext uri="{FF2B5EF4-FFF2-40B4-BE49-F238E27FC236}">
                    <a16:creationId xmlns:a16="http://schemas.microsoft.com/office/drawing/2014/main" id="{9098CE34-4007-D34A-F396-FF66FCEAE0D6}"/>
                  </a:ext>
                </a:extLst>
              </p:cNvPr>
              <p:cNvSpPr txBox="1">
                <a:spLocks noRot="1" noChangeAspect="1" noMove="1" noResize="1" noEditPoints="1" noAdjustHandles="1" noChangeArrowheads="1" noChangeShapeType="1" noTextEdit="1"/>
              </p:cNvSpPr>
              <p:nvPr/>
            </p:nvSpPr>
            <p:spPr>
              <a:xfrm>
                <a:off x="9547412" y="3793063"/>
                <a:ext cx="689548" cy="307777"/>
              </a:xfrm>
              <a:prstGeom prst="rect">
                <a:avLst/>
              </a:prstGeom>
              <a:blipFill>
                <a:blip r:embed="rId42"/>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61" name="TextBox 260">
                <a:extLst>
                  <a:ext uri="{FF2B5EF4-FFF2-40B4-BE49-F238E27FC236}">
                    <a16:creationId xmlns:a16="http://schemas.microsoft.com/office/drawing/2014/main" id="{85EDDFFD-A330-864A-9EA5-9229C06181B7}"/>
                  </a:ext>
                </a:extLst>
              </p:cNvPr>
              <p:cNvSpPr txBox="1"/>
              <p:nvPr/>
            </p:nvSpPr>
            <p:spPr>
              <a:xfrm rot="16200000">
                <a:off x="1762862" y="1503959"/>
                <a:ext cx="1763240" cy="246221"/>
              </a:xfrm>
              <a:prstGeom prst="rect">
                <a:avLst/>
              </a:prstGeom>
              <a:noFill/>
            </p:spPr>
            <p:txBody>
              <a:bodyPr wrap="none" rtlCol="0">
                <a:spAutoFit/>
              </a:bodyPr>
              <a:lstStyle/>
              <a:p>
                <a:r>
                  <a:rPr kumimoji="1" lang="en-US" altLang="ko-KR" sz="1000">
                    <a:solidFill>
                      <a:srgbClr val="FF0000"/>
                    </a:solidFill>
                  </a:rPr>
                  <a:t>termination shock at </a:t>
                </a:r>
                <a14:m>
                  <m:oMath xmlns:m="http://schemas.openxmlformats.org/officeDocument/2006/math">
                    <m:r>
                      <a:rPr kumimoji="1" lang="en-US" altLang="ko-KR" sz="1000" b="0" i="1" smtClean="0">
                        <a:solidFill>
                          <a:srgbClr val="FF0000"/>
                        </a:solidFill>
                        <a:latin typeface="Cambria Math" panose="02040503050406030204" pitchFamily="18" charset="0"/>
                      </a:rPr>
                      <m:t>𝑡</m:t>
                    </m:r>
                    <m:r>
                      <a:rPr kumimoji="1" lang="en-US" altLang="ko-KR" sz="1000" b="0" i="1" smtClean="0">
                        <a:solidFill>
                          <a:srgbClr val="FF0000"/>
                        </a:solidFill>
                        <a:latin typeface="Cambria Math" panose="02040503050406030204" pitchFamily="18" charset="0"/>
                      </a:rPr>
                      <m:t>=</m:t>
                    </m:r>
                    <m:sSub>
                      <m:sSubPr>
                        <m:ctrlPr>
                          <a:rPr kumimoji="1" lang="en-US" altLang="ko-KR" sz="1000" b="0" i="1" smtClean="0">
                            <a:solidFill>
                              <a:srgbClr val="FF0000"/>
                            </a:solidFill>
                            <a:latin typeface="Cambria Math" panose="02040503050406030204" pitchFamily="18" charset="0"/>
                          </a:rPr>
                        </m:ctrlPr>
                      </m:sSubPr>
                      <m:e>
                        <m:r>
                          <a:rPr kumimoji="1" lang="en-US" altLang="ko-KR" sz="1000" b="0" i="1" smtClean="0">
                            <a:solidFill>
                              <a:srgbClr val="FF0000"/>
                            </a:solidFill>
                            <a:latin typeface="Cambria Math" panose="02040503050406030204" pitchFamily="18" charset="0"/>
                          </a:rPr>
                          <m:t>𝑡</m:t>
                        </m:r>
                      </m:e>
                      <m:sub>
                        <m:r>
                          <a:rPr kumimoji="1" lang="en-US" altLang="ko-KR" sz="1000" b="0" i="1" smtClean="0">
                            <a:solidFill>
                              <a:srgbClr val="FF0000"/>
                            </a:solidFill>
                            <a:latin typeface="Cambria Math" panose="02040503050406030204" pitchFamily="18" charset="0"/>
                          </a:rPr>
                          <m:t>1</m:t>
                        </m:r>
                      </m:sub>
                    </m:sSub>
                  </m:oMath>
                </a14:m>
                <a:endParaRPr kumimoji="1" lang="ko-KR" altLang="en-US" sz="1000">
                  <a:solidFill>
                    <a:srgbClr val="FF0000"/>
                  </a:solidFill>
                </a:endParaRPr>
              </a:p>
            </p:txBody>
          </p:sp>
        </mc:Choice>
        <mc:Fallback xmlns="">
          <p:sp>
            <p:nvSpPr>
              <p:cNvPr id="261" name="TextBox 260">
                <a:extLst>
                  <a:ext uri="{FF2B5EF4-FFF2-40B4-BE49-F238E27FC236}">
                    <a16:creationId xmlns:a16="http://schemas.microsoft.com/office/drawing/2014/main" id="{85EDDFFD-A330-864A-9EA5-9229C06181B7}"/>
                  </a:ext>
                </a:extLst>
              </p:cNvPr>
              <p:cNvSpPr txBox="1">
                <a:spLocks noRot="1" noChangeAspect="1" noMove="1" noResize="1" noEditPoints="1" noAdjustHandles="1" noChangeArrowheads="1" noChangeShapeType="1" noTextEdit="1"/>
              </p:cNvSpPr>
              <p:nvPr/>
            </p:nvSpPr>
            <p:spPr>
              <a:xfrm rot="16200000">
                <a:off x="1762862" y="1503959"/>
                <a:ext cx="1763240" cy="246221"/>
              </a:xfrm>
              <a:prstGeom prst="rect">
                <a:avLst/>
              </a:prstGeom>
              <a:blipFill>
                <a:blip r:embed="rId43"/>
                <a:stretch>
                  <a:fillRect l="-2500" r="-1000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62" name="TextBox 261">
                <a:extLst>
                  <a:ext uri="{FF2B5EF4-FFF2-40B4-BE49-F238E27FC236}">
                    <a16:creationId xmlns:a16="http://schemas.microsoft.com/office/drawing/2014/main" id="{BD93F5C5-D358-837A-83CF-394F6223F0B0}"/>
                  </a:ext>
                </a:extLst>
              </p:cNvPr>
              <p:cNvSpPr txBox="1"/>
              <p:nvPr/>
            </p:nvSpPr>
            <p:spPr>
              <a:xfrm>
                <a:off x="841992" y="4182586"/>
                <a:ext cx="89011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ko-KR" b="0" i="1" smtClean="0">
                          <a:solidFill>
                            <a:schemeClr val="bg1">
                              <a:lumMod val="95000"/>
                            </a:schemeClr>
                          </a:solidFill>
                          <a:latin typeface="Cambria Math" panose="02040503050406030204" pitchFamily="18" charset="0"/>
                          <a:cs typeface="Times New Roman" panose="02020603050405020304" pitchFamily="18" charset="0"/>
                        </a:rPr>
                        <m:t>𝐵</m:t>
                      </m:r>
                      <m:d>
                        <m:dPr>
                          <m:ctrlPr>
                            <a:rPr kumimoji="1" lang="en-US" altLang="ko-KR" b="0" i="1" smtClean="0">
                              <a:solidFill>
                                <a:schemeClr val="bg1">
                                  <a:lumMod val="95000"/>
                                </a:schemeClr>
                              </a:solidFill>
                              <a:latin typeface="Cambria Math" panose="02040503050406030204" pitchFamily="18" charset="0"/>
                              <a:cs typeface="Times New Roman" panose="02020603050405020304" pitchFamily="18" charset="0"/>
                            </a:rPr>
                          </m:ctrlPr>
                        </m:dPr>
                        <m:e>
                          <m:r>
                            <a:rPr kumimoji="1" lang="en-US" altLang="ko-KR" b="0" i="1" smtClean="0">
                              <a:solidFill>
                                <a:schemeClr val="bg1">
                                  <a:lumMod val="95000"/>
                                </a:schemeClr>
                              </a:solidFill>
                              <a:latin typeface="Cambria Math" panose="02040503050406030204" pitchFamily="18" charset="0"/>
                              <a:cs typeface="Times New Roman" panose="02020603050405020304" pitchFamily="18" charset="0"/>
                            </a:rPr>
                            <m:t>𝑟</m:t>
                          </m:r>
                          <m:r>
                            <a:rPr kumimoji="1" lang="en-US" altLang="ko-KR" b="0" i="1" smtClean="0">
                              <a:solidFill>
                                <a:schemeClr val="bg1">
                                  <a:lumMod val="95000"/>
                                </a:schemeClr>
                              </a:solidFill>
                              <a:latin typeface="Cambria Math" panose="02040503050406030204" pitchFamily="18" charset="0"/>
                              <a:cs typeface="Times New Roman" panose="02020603050405020304" pitchFamily="18" charset="0"/>
                            </a:rPr>
                            <m:t>,</m:t>
                          </m:r>
                          <m:r>
                            <a:rPr kumimoji="1" lang="en-US" altLang="ko-KR" b="0" i="1" smtClean="0">
                              <a:solidFill>
                                <a:schemeClr val="bg1">
                                  <a:lumMod val="95000"/>
                                </a:schemeClr>
                              </a:solidFill>
                              <a:latin typeface="Cambria Math" panose="02040503050406030204" pitchFamily="18" charset="0"/>
                              <a:cs typeface="Times New Roman" panose="02020603050405020304" pitchFamily="18" charset="0"/>
                            </a:rPr>
                            <m:t>𝑡</m:t>
                          </m:r>
                        </m:e>
                      </m:d>
                    </m:oMath>
                  </m:oMathPara>
                </a14:m>
                <a:endParaRPr kumimoji="1" lang="ko-KR" altLang="en-US">
                  <a:solidFill>
                    <a:schemeClr val="bg1">
                      <a:lumMod val="95000"/>
                    </a:schemeClr>
                  </a:solidFill>
                  <a:latin typeface="Times New Roman" panose="02020603050405020304" pitchFamily="18" charset="0"/>
                  <a:cs typeface="Times New Roman" panose="02020603050405020304" pitchFamily="18" charset="0"/>
                </a:endParaRPr>
              </a:p>
            </p:txBody>
          </p:sp>
        </mc:Choice>
        <mc:Fallback xmlns="">
          <p:sp>
            <p:nvSpPr>
              <p:cNvPr id="262" name="TextBox 261">
                <a:extLst>
                  <a:ext uri="{FF2B5EF4-FFF2-40B4-BE49-F238E27FC236}">
                    <a16:creationId xmlns:a16="http://schemas.microsoft.com/office/drawing/2014/main" id="{BD93F5C5-D358-837A-83CF-394F6223F0B0}"/>
                  </a:ext>
                </a:extLst>
              </p:cNvPr>
              <p:cNvSpPr txBox="1">
                <a:spLocks noRot="1" noChangeAspect="1" noMove="1" noResize="1" noEditPoints="1" noAdjustHandles="1" noChangeArrowheads="1" noChangeShapeType="1" noTextEdit="1"/>
              </p:cNvSpPr>
              <p:nvPr/>
            </p:nvSpPr>
            <p:spPr>
              <a:xfrm>
                <a:off x="841992" y="4182586"/>
                <a:ext cx="890115" cy="369332"/>
              </a:xfrm>
              <a:prstGeom prst="rect">
                <a:avLst/>
              </a:prstGeom>
              <a:blipFill>
                <a:blip r:embed="rId44"/>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63" name="TextBox 262">
                <a:extLst>
                  <a:ext uri="{FF2B5EF4-FFF2-40B4-BE49-F238E27FC236}">
                    <a16:creationId xmlns:a16="http://schemas.microsoft.com/office/drawing/2014/main" id="{1D0136EB-8131-F58B-FDAA-3AB2AFAEE104}"/>
                  </a:ext>
                </a:extLst>
              </p:cNvPr>
              <p:cNvSpPr txBox="1"/>
              <p:nvPr/>
            </p:nvSpPr>
            <p:spPr>
              <a:xfrm>
                <a:off x="587309" y="4835825"/>
                <a:ext cx="1242712" cy="3915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ko-KR" b="0" i="1" smtClean="0">
                              <a:solidFill>
                                <a:schemeClr val="bg1">
                                  <a:lumMod val="95000"/>
                                </a:schemeClr>
                              </a:solidFill>
                              <a:latin typeface="Cambria Math" panose="02040503050406030204" pitchFamily="18" charset="0"/>
                              <a:cs typeface="Times New Roman" panose="02020603050405020304" pitchFamily="18" charset="0"/>
                            </a:rPr>
                          </m:ctrlPr>
                        </m:sSubPr>
                        <m:e>
                          <m:r>
                            <a:rPr kumimoji="1" lang="en-US" altLang="ko-KR" b="0" i="1" smtClean="0">
                              <a:solidFill>
                                <a:schemeClr val="bg1">
                                  <a:lumMod val="95000"/>
                                </a:schemeClr>
                              </a:solidFill>
                              <a:latin typeface="Cambria Math" panose="02040503050406030204" pitchFamily="18" charset="0"/>
                              <a:cs typeface="Times New Roman" panose="02020603050405020304" pitchFamily="18" charset="0"/>
                            </a:rPr>
                            <m:t>𝑉</m:t>
                          </m:r>
                        </m:e>
                        <m:sub>
                          <m:r>
                            <a:rPr kumimoji="1" lang="en-US" altLang="ko-KR" b="0" i="1" smtClean="0">
                              <a:solidFill>
                                <a:schemeClr val="bg1">
                                  <a:lumMod val="95000"/>
                                </a:schemeClr>
                              </a:solidFill>
                              <a:latin typeface="Cambria Math" panose="02040503050406030204" pitchFamily="18" charset="0"/>
                              <a:cs typeface="Times New Roman" panose="02020603050405020304" pitchFamily="18" charset="0"/>
                            </a:rPr>
                            <m:t>𝑓𝑙𝑜𝑤</m:t>
                          </m:r>
                        </m:sub>
                      </m:sSub>
                      <m:d>
                        <m:dPr>
                          <m:ctrlPr>
                            <a:rPr kumimoji="1" lang="en-US" altLang="ko-KR" b="0" i="1" smtClean="0">
                              <a:solidFill>
                                <a:schemeClr val="bg1">
                                  <a:lumMod val="95000"/>
                                </a:schemeClr>
                              </a:solidFill>
                              <a:latin typeface="Cambria Math" panose="02040503050406030204" pitchFamily="18" charset="0"/>
                              <a:cs typeface="Times New Roman" panose="02020603050405020304" pitchFamily="18" charset="0"/>
                            </a:rPr>
                          </m:ctrlPr>
                        </m:dPr>
                        <m:e>
                          <m:r>
                            <a:rPr kumimoji="1" lang="en-US" altLang="ko-KR" b="0" i="1" smtClean="0">
                              <a:solidFill>
                                <a:schemeClr val="bg1">
                                  <a:lumMod val="95000"/>
                                </a:schemeClr>
                              </a:solidFill>
                              <a:latin typeface="Cambria Math" panose="02040503050406030204" pitchFamily="18" charset="0"/>
                              <a:cs typeface="Times New Roman" panose="02020603050405020304" pitchFamily="18" charset="0"/>
                            </a:rPr>
                            <m:t>𝑟</m:t>
                          </m:r>
                          <m:r>
                            <a:rPr kumimoji="1" lang="en-US" altLang="ko-KR" b="0" i="1" smtClean="0">
                              <a:solidFill>
                                <a:schemeClr val="bg1">
                                  <a:lumMod val="95000"/>
                                </a:schemeClr>
                              </a:solidFill>
                              <a:latin typeface="Cambria Math" panose="02040503050406030204" pitchFamily="18" charset="0"/>
                              <a:cs typeface="Times New Roman" panose="02020603050405020304" pitchFamily="18" charset="0"/>
                            </a:rPr>
                            <m:t>,</m:t>
                          </m:r>
                          <m:r>
                            <a:rPr kumimoji="1" lang="en-US" altLang="ko-KR" b="0" i="1" smtClean="0">
                              <a:solidFill>
                                <a:schemeClr val="bg1">
                                  <a:lumMod val="95000"/>
                                </a:schemeClr>
                              </a:solidFill>
                              <a:latin typeface="Cambria Math" panose="02040503050406030204" pitchFamily="18" charset="0"/>
                              <a:cs typeface="Times New Roman" panose="02020603050405020304" pitchFamily="18" charset="0"/>
                            </a:rPr>
                            <m:t>𝑡</m:t>
                          </m:r>
                        </m:e>
                      </m:d>
                    </m:oMath>
                  </m:oMathPara>
                </a14:m>
                <a:endParaRPr kumimoji="1" lang="ko-KR" altLang="en-US">
                  <a:solidFill>
                    <a:schemeClr val="bg1">
                      <a:lumMod val="95000"/>
                    </a:schemeClr>
                  </a:solidFill>
                  <a:latin typeface="Times New Roman" panose="02020603050405020304" pitchFamily="18" charset="0"/>
                  <a:cs typeface="Times New Roman" panose="02020603050405020304" pitchFamily="18" charset="0"/>
                </a:endParaRPr>
              </a:p>
            </p:txBody>
          </p:sp>
        </mc:Choice>
        <mc:Fallback xmlns="">
          <p:sp>
            <p:nvSpPr>
              <p:cNvPr id="263" name="TextBox 262">
                <a:extLst>
                  <a:ext uri="{FF2B5EF4-FFF2-40B4-BE49-F238E27FC236}">
                    <a16:creationId xmlns:a16="http://schemas.microsoft.com/office/drawing/2014/main" id="{1D0136EB-8131-F58B-FDAA-3AB2AFAEE104}"/>
                  </a:ext>
                </a:extLst>
              </p:cNvPr>
              <p:cNvSpPr txBox="1">
                <a:spLocks noRot="1" noChangeAspect="1" noMove="1" noResize="1" noEditPoints="1" noAdjustHandles="1" noChangeArrowheads="1" noChangeShapeType="1" noTextEdit="1"/>
              </p:cNvSpPr>
              <p:nvPr/>
            </p:nvSpPr>
            <p:spPr>
              <a:xfrm>
                <a:off x="587309" y="4835825"/>
                <a:ext cx="1242712" cy="391582"/>
              </a:xfrm>
              <a:prstGeom prst="rect">
                <a:avLst/>
              </a:prstGeom>
              <a:blipFill>
                <a:blip r:embed="rId45"/>
                <a:stretch>
                  <a:fillRect b="-7692"/>
                </a:stretch>
              </a:blipFill>
            </p:spPr>
            <p:txBody>
              <a:bodyPr/>
              <a:lstStyle/>
              <a:p>
                <a:r>
                  <a:rPr lang="ko-KR" altLang="en-US">
                    <a:noFill/>
                  </a:rPr>
                  <a:t> </a:t>
                </a:r>
              </a:p>
            </p:txBody>
          </p:sp>
        </mc:Fallback>
      </mc:AlternateContent>
      <p:cxnSp>
        <p:nvCxnSpPr>
          <p:cNvPr id="264" name="직선 연결선 263">
            <a:extLst>
              <a:ext uri="{FF2B5EF4-FFF2-40B4-BE49-F238E27FC236}">
                <a16:creationId xmlns:a16="http://schemas.microsoft.com/office/drawing/2014/main" id="{94759E2A-7D65-8D5C-7599-04D565C71643}"/>
              </a:ext>
            </a:extLst>
          </p:cNvPr>
          <p:cNvCxnSpPr/>
          <p:nvPr/>
        </p:nvCxnSpPr>
        <p:spPr>
          <a:xfrm>
            <a:off x="43095" y="5387851"/>
            <a:ext cx="119099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5" name="TextBox 264">
                <a:extLst>
                  <a:ext uri="{FF2B5EF4-FFF2-40B4-BE49-F238E27FC236}">
                    <a16:creationId xmlns:a16="http://schemas.microsoft.com/office/drawing/2014/main" id="{CA926911-75F4-D1D0-4096-A3AA31E9B127}"/>
                  </a:ext>
                </a:extLst>
              </p:cNvPr>
              <p:cNvSpPr txBox="1"/>
              <p:nvPr/>
            </p:nvSpPr>
            <p:spPr>
              <a:xfrm rot="16200000">
                <a:off x="1584758" y="1178095"/>
                <a:ext cx="1001493" cy="258084"/>
              </a:xfrm>
              <a:prstGeom prst="rect">
                <a:avLst/>
              </a:prstGeom>
              <a:noFill/>
            </p:spPr>
            <p:txBody>
              <a:bodyPr wrap="none" rtlCol="0">
                <a:spAutoFit/>
              </a:bodyPr>
              <a:lstStyle/>
              <a:p>
                <a14:m>
                  <m:oMath xmlns:m="http://schemas.openxmlformats.org/officeDocument/2006/math">
                    <m:sSub>
                      <m:sSubPr>
                        <m:ctrlPr>
                          <a:rPr kumimoji="1" lang="en-US" altLang="ko-KR" sz="1000" b="0" i="1" smtClean="0">
                            <a:solidFill>
                              <a:srgbClr val="FF0000"/>
                            </a:solidFill>
                            <a:latin typeface="Cambria Math" panose="02040503050406030204" pitchFamily="18" charset="0"/>
                          </a:rPr>
                        </m:ctrlPr>
                      </m:sSubPr>
                      <m:e>
                        <m:r>
                          <a:rPr kumimoji="1" lang="en-US" altLang="ko-KR" sz="1000" b="0" i="1" smtClean="0">
                            <a:solidFill>
                              <a:srgbClr val="FF0000"/>
                            </a:solidFill>
                            <a:latin typeface="Cambria Math" panose="02040503050406030204" pitchFamily="18" charset="0"/>
                          </a:rPr>
                          <m:t>𝑅</m:t>
                        </m:r>
                      </m:e>
                      <m:sub>
                        <m:r>
                          <a:rPr kumimoji="1" lang="en-US" altLang="ko-KR" sz="1000" b="0" i="1" smtClean="0">
                            <a:solidFill>
                              <a:srgbClr val="FF0000"/>
                            </a:solidFill>
                            <a:latin typeface="Cambria Math" panose="02040503050406030204" pitchFamily="18" charset="0"/>
                          </a:rPr>
                          <m:t>𝑝𝑤𝑛</m:t>
                        </m:r>
                      </m:sub>
                    </m:sSub>
                  </m:oMath>
                </a14:m>
                <a:r>
                  <a:rPr kumimoji="1" lang="ko-KR" altLang="en-US" sz="1000">
                    <a:solidFill>
                      <a:srgbClr val="FF0000"/>
                    </a:solidFill>
                  </a:rPr>
                  <a:t> </a:t>
                </a:r>
                <a:r>
                  <a:rPr kumimoji="1" lang="en-US" altLang="ko-KR" sz="1000">
                    <a:solidFill>
                      <a:srgbClr val="FF0000"/>
                    </a:solidFill>
                  </a:rPr>
                  <a:t>at </a:t>
                </a:r>
                <a14:m>
                  <m:oMath xmlns:m="http://schemas.openxmlformats.org/officeDocument/2006/math">
                    <m:r>
                      <a:rPr kumimoji="1" lang="en-US" altLang="ko-KR" sz="1000" b="0" i="1" smtClean="0">
                        <a:solidFill>
                          <a:srgbClr val="FF0000"/>
                        </a:solidFill>
                        <a:latin typeface="Cambria Math" panose="02040503050406030204" pitchFamily="18" charset="0"/>
                      </a:rPr>
                      <m:t>𝑡</m:t>
                    </m:r>
                    <m:r>
                      <a:rPr kumimoji="1" lang="en-US" altLang="ko-KR" sz="1000" b="0" i="1" smtClean="0">
                        <a:solidFill>
                          <a:srgbClr val="FF0000"/>
                        </a:solidFill>
                        <a:latin typeface="Cambria Math" panose="02040503050406030204" pitchFamily="18" charset="0"/>
                      </a:rPr>
                      <m:t>=</m:t>
                    </m:r>
                    <m:sSub>
                      <m:sSubPr>
                        <m:ctrlPr>
                          <a:rPr kumimoji="1" lang="en-US" altLang="ko-KR" sz="1000" b="0" i="1" smtClean="0">
                            <a:solidFill>
                              <a:srgbClr val="FF0000"/>
                            </a:solidFill>
                            <a:latin typeface="Cambria Math" panose="02040503050406030204" pitchFamily="18" charset="0"/>
                          </a:rPr>
                        </m:ctrlPr>
                      </m:sSubPr>
                      <m:e>
                        <m:r>
                          <a:rPr kumimoji="1" lang="en-US" altLang="ko-KR" sz="1000" b="0" i="1" smtClean="0">
                            <a:solidFill>
                              <a:srgbClr val="FF0000"/>
                            </a:solidFill>
                            <a:latin typeface="Cambria Math" panose="02040503050406030204" pitchFamily="18" charset="0"/>
                          </a:rPr>
                          <m:t>𝑡</m:t>
                        </m:r>
                      </m:e>
                      <m:sub>
                        <m:r>
                          <a:rPr kumimoji="1" lang="en-US" altLang="ko-KR" sz="1000" b="0" i="1" smtClean="0">
                            <a:solidFill>
                              <a:srgbClr val="FF0000"/>
                            </a:solidFill>
                            <a:latin typeface="Cambria Math" panose="02040503050406030204" pitchFamily="18" charset="0"/>
                          </a:rPr>
                          <m:t>0</m:t>
                        </m:r>
                      </m:sub>
                    </m:sSub>
                  </m:oMath>
                </a14:m>
                <a:endParaRPr kumimoji="1" lang="ko-KR" altLang="en-US" sz="1000">
                  <a:solidFill>
                    <a:srgbClr val="FF0000"/>
                  </a:solidFill>
                </a:endParaRPr>
              </a:p>
            </p:txBody>
          </p:sp>
        </mc:Choice>
        <mc:Fallback xmlns="">
          <p:sp>
            <p:nvSpPr>
              <p:cNvPr id="265" name="TextBox 264">
                <a:extLst>
                  <a:ext uri="{FF2B5EF4-FFF2-40B4-BE49-F238E27FC236}">
                    <a16:creationId xmlns:a16="http://schemas.microsoft.com/office/drawing/2014/main" id="{CA926911-75F4-D1D0-4096-A3AA31E9B127}"/>
                  </a:ext>
                </a:extLst>
              </p:cNvPr>
              <p:cNvSpPr txBox="1">
                <a:spLocks noRot="1" noChangeAspect="1" noMove="1" noResize="1" noEditPoints="1" noAdjustHandles="1" noChangeArrowheads="1" noChangeShapeType="1" noTextEdit="1"/>
              </p:cNvSpPr>
              <p:nvPr/>
            </p:nvSpPr>
            <p:spPr>
              <a:xfrm rot="16200000">
                <a:off x="1584758" y="1178095"/>
                <a:ext cx="1001493" cy="258084"/>
              </a:xfrm>
              <a:prstGeom prst="rect">
                <a:avLst/>
              </a:prstGeom>
              <a:blipFill>
                <a:blip r:embed="rId46"/>
                <a:stretch>
                  <a:fillRect r="-476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66" name="TextBox 265">
                <a:extLst>
                  <a:ext uri="{FF2B5EF4-FFF2-40B4-BE49-F238E27FC236}">
                    <a16:creationId xmlns:a16="http://schemas.microsoft.com/office/drawing/2014/main" id="{E570E542-B968-163D-67ED-E2371676181E}"/>
                  </a:ext>
                </a:extLst>
              </p:cNvPr>
              <p:cNvSpPr txBox="1"/>
              <p:nvPr/>
            </p:nvSpPr>
            <p:spPr>
              <a:xfrm rot="5400000">
                <a:off x="2583316" y="1791207"/>
                <a:ext cx="998543" cy="258084"/>
              </a:xfrm>
              <a:prstGeom prst="rect">
                <a:avLst/>
              </a:prstGeom>
              <a:noFill/>
            </p:spPr>
            <p:txBody>
              <a:bodyPr wrap="none" rtlCol="0">
                <a:spAutoFit/>
              </a:bodyPr>
              <a:lstStyle/>
              <a:p>
                <a14:m>
                  <m:oMath xmlns:m="http://schemas.openxmlformats.org/officeDocument/2006/math">
                    <m:sSub>
                      <m:sSubPr>
                        <m:ctrlPr>
                          <a:rPr kumimoji="1" lang="en-US" altLang="ko-KR" sz="1000" b="0" i="1" smtClean="0">
                            <a:solidFill>
                              <a:srgbClr val="FF0000"/>
                            </a:solidFill>
                            <a:latin typeface="Cambria Math" panose="02040503050406030204" pitchFamily="18" charset="0"/>
                          </a:rPr>
                        </m:ctrlPr>
                      </m:sSubPr>
                      <m:e>
                        <m:r>
                          <a:rPr kumimoji="1" lang="en-US" altLang="ko-KR" sz="1000" b="0" i="1" smtClean="0">
                            <a:solidFill>
                              <a:srgbClr val="FF0000"/>
                            </a:solidFill>
                            <a:latin typeface="Cambria Math" panose="02040503050406030204" pitchFamily="18" charset="0"/>
                          </a:rPr>
                          <m:t>𝑅</m:t>
                        </m:r>
                      </m:e>
                      <m:sub>
                        <m:r>
                          <a:rPr kumimoji="1" lang="en-US" altLang="ko-KR" sz="1000" b="0" i="1" smtClean="0">
                            <a:solidFill>
                              <a:srgbClr val="FF0000"/>
                            </a:solidFill>
                            <a:latin typeface="Cambria Math" panose="02040503050406030204" pitchFamily="18" charset="0"/>
                          </a:rPr>
                          <m:t>𝑝𝑤𝑛</m:t>
                        </m:r>
                      </m:sub>
                    </m:sSub>
                  </m:oMath>
                </a14:m>
                <a:r>
                  <a:rPr kumimoji="1" lang="ko-KR" altLang="en-US" sz="1000">
                    <a:solidFill>
                      <a:srgbClr val="FF0000"/>
                    </a:solidFill>
                  </a:rPr>
                  <a:t> </a:t>
                </a:r>
                <a:r>
                  <a:rPr kumimoji="1" lang="en-US" altLang="ko-KR" sz="1000">
                    <a:solidFill>
                      <a:srgbClr val="FF0000"/>
                    </a:solidFill>
                  </a:rPr>
                  <a:t>at </a:t>
                </a:r>
                <a14:m>
                  <m:oMath xmlns:m="http://schemas.openxmlformats.org/officeDocument/2006/math">
                    <m:r>
                      <a:rPr kumimoji="1" lang="en-US" altLang="ko-KR" sz="1000" b="0" i="1" smtClean="0">
                        <a:solidFill>
                          <a:srgbClr val="FF0000"/>
                        </a:solidFill>
                        <a:latin typeface="Cambria Math" panose="02040503050406030204" pitchFamily="18" charset="0"/>
                      </a:rPr>
                      <m:t>𝑡</m:t>
                    </m:r>
                    <m:r>
                      <a:rPr kumimoji="1" lang="en-US" altLang="ko-KR" sz="1000" b="0" i="1" smtClean="0">
                        <a:solidFill>
                          <a:srgbClr val="FF0000"/>
                        </a:solidFill>
                        <a:latin typeface="Cambria Math" panose="02040503050406030204" pitchFamily="18" charset="0"/>
                      </a:rPr>
                      <m:t>=</m:t>
                    </m:r>
                    <m:sSub>
                      <m:sSubPr>
                        <m:ctrlPr>
                          <a:rPr kumimoji="1" lang="en-US" altLang="ko-KR" sz="1000" b="0" i="1" smtClean="0">
                            <a:solidFill>
                              <a:srgbClr val="FF0000"/>
                            </a:solidFill>
                            <a:latin typeface="Cambria Math" panose="02040503050406030204" pitchFamily="18" charset="0"/>
                          </a:rPr>
                        </m:ctrlPr>
                      </m:sSubPr>
                      <m:e>
                        <m:r>
                          <a:rPr kumimoji="1" lang="en-US" altLang="ko-KR" sz="1000" b="0" i="1" smtClean="0">
                            <a:solidFill>
                              <a:srgbClr val="FF0000"/>
                            </a:solidFill>
                            <a:latin typeface="Cambria Math" panose="02040503050406030204" pitchFamily="18" charset="0"/>
                          </a:rPr>
                          <m:t>𝑡</m:t>
                        </m:r>
                      </m:e>
                      <m:sub>
                        <m:r>
                          <a:rPr kumimoji="1" lang="en-US" altLang="ko-KR" sz="1000" b="0" i="1" smtClean="0">
                            <a:solidFill>
                              <a:srgbClr val="FF0000"/>
                            </a:solidFill>
                            <a:latin typeface="Cambria Math" panose="02040503050406030204" pitchFamily="18" charset="0"/>
                          </a:rPr>
                          <m:t>1</m:t>
                        </m:r>
                      </m:sub>
                    </m:sSub>
                  </m:oMath>
                </a14:m>
                <a:endParaRPr kumimoji="1" lang="ko-KR" altLang="en-US" sz="1000">
                  <a:solidFill>
                    <a:srgbClr val="FF0000"/>
                  </a:solidFill>
                </a:endParaRPr>
              </a:p>
            </p:txBody>
          </p:sp>
        </mc:Choice>
        <mc:Fallback xmlns="">
          <p:sp>
            <p:nvSpPr>
              <p:cNvPr id="266" name="TextBox 265">
                <a:extLst>
                  <a:ext uri="{FF2B5EF4-FFF2-40B4-BE49-F238E27FC236}">
                    <a16:creationId xmlns:a16="http://schemas.microsoft.com/office/drawing/2014/main" id="{E570E542-B968-163D-67ED-E2371676181E}"/>
                  </a:ext>
                </a:extLst>
              </p:cNvPr>
              <p:cNvSpPr txBox="1">
                <a:spLocks noRot="1" noChangeAspect="1" noMove="1" noResize="1" noEditPoints="1" noAdjustHandles="1" noChangeArrowheads="1" noChangeShapeType="1" noTextEdit="1"/>
              </p:cNvSpPr>
              <p:nvPr/>
            </p:nvSpPr>
            <p:spPr>
              <a:xfrm rot="5400000">
                <a:off x="2583316" y="1791207"/>
                <a:ext cx="998543" cy="258084"/>
              </a:xfrm>
              <a:prstGeom prst="rect">
                <a:avLst/>
              </a:prstGeom>
              <a:blipFill>
                <a:blip r:embed="rId47"/>
                <a:stretch>
                  <a:fillRect l="-7143"/>
                </a:stretch>
              </a:blipFill>
            </p:spPr>
            <p:txBody>
              <a:bodyPr/>
              <a:lstStyle/>
              <a:p>
                <a:r>
                  <a:rPr lang="ko-KR" altLang="en-US">
                    <a:noFill/>
                  </a:rPr>
                  <a:t> </a:t>
                </a:r>
              </a:p>
            </p:txBody>
          </p:sp>
        </mc:Fallback>
      </mc:AlternateContent>
      <p:sp>
        <p:nvSpPr>
          <p:cNvPr id="267" name="직사각형 266">
            <a:extLst>
              <a:ext uri="{FF2B5EF4-FFF2-40B4-BE49-F238E27FC236}">
                <a16:creationId xmlns:a16="http://schemas.microsoft.com/office/drawing/2014/main" id="{F0D71B29-624D-8BCF-D505-890DC1304AF2}"/>
              </a:ext>
            </a:extLst>
          </p:cNvPr>
          <p:cNvSpPr/>
          <p:nvPr/>
        </p:nvSpPr>
        <p:spPr>
          <a:xfrm>
            <a:off x="10864367" y="5588632"/>
            <a:ext cx="1138223" cy="603602"/>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a:solidFill>
                  <a:srgbClr val="FFFF00"/>
                </a:solidFill>
              </a:rPr>
              <a:t>Compute radiation</a:t>
            </a:r>
            <a:endParaRPr lang="ko-KR" altLang="en-US">
              <a:solidFill>
                <a:srgbClr val="FFFF00"/>
              </a:solidFill>
            </a:endParaRPr>
          </a:p>
        </p:txBody>
      </p:sp>
      <mc:AlternateContent xmlns:mc="http://schemas.openxmlformats.org/markup-compatibility/2006" xmlns:a14="http://schemas.microsoft.com/office/drawing/2010/main">
        <mc:Choice Requires="a14">
          <p:sp>
            <p:nvSpPr>
              <p:cNvPr id="268" name="TextBox 267">
                <a:extLst>
                  <a:ext uri="{FF2B5EF4-FFF2-40B4-BE49-F238E27FC236}">
                    <a16:creationId xmlns:a16="http://schemas.microsoft.com/office/drawing/2014/main" id="{1B3F0CD3-A157-7407-6964-9E03DCA669CB}"/>
                  </a:ext>
                </a:extLst>
              </p:cNvPr>
              <p:cNvSpPr txBox="1"/>
              <p:nvPr/>
            </p:nvSpPr>
            <p:spPr>
              <a:xfrm rot="16200000">
                <a:off x="2876494" y="2225457"/>
                <a:ext cx="1766189" cy="246221"/>
              </a:xfrm>
              <a:prstGeom prst="rect">
                <a:avLst/>
              </a:prstGeom>
              <a:noFill/>
            </p:spPr>
            <p:txBody>
              <a:bodyPr wrap="none" rtlCol="0">
                <a:spAutoFit/>
              </a:bodyPr>
              <a:lstStyle/>
              <a:p>
                <a:r>
                  <a:rPr kumimoji="1" lang="en-US" altLang="ko-KR" sz="1000">
                    <a:solidFill>
                      <a:srgbClr val="FF0000"/>
                    </a:solidFill>
                  </a:rPr>
                  <a:t>termination shock at </a:t>
                </a:r>
                <a14:m>
                  <m:oMath xmlns:m="http://schemas.openxmlformats.org/officeDocument/2006/math">
                    <m:r>
                      <a:rPr kumimoji="1" lang="en-US" altLang="ko-KR" sz="1000" b="0" i="1" smtClean="0">
                        <a:solidFill>
                          <a:srgbClr val="FF0000"/>
                        </a:solidFill>
                        <a:latin typeface="Cambria Math" panose="02040503050406030204" pitchFamily="18" charset="0"/>
                      </a:rPr>
                      <m:t>𝑡</m:t>
                    </m:r>
                    <m:r>
                      <a:rPr kumimoji="1" lang="en-US" altLang="ko-KR" sz="1000" b="0" i="1" smtClean="0">
                        <a:solidFill>
                          <a:srgbClr val="FF0000"/>
                        </a:solidFill>
                        <a:latin typeface="Cambria Math" panose="02040503050406030204" pitchFamily="18" charset="0"/>
                      </a:rPr>
                      <m:t>=</m:t>
                    </m:r>
                    <m:sSub>
                      <m:sSubPr>
                        <m:ctrlPr>
                          <a:rPr kumimoji="1" lang="en-US" altLang="ko-KR" sz="1000" b="0" i="1" smtClean="0">
                            <a:solidFill>
                              <a:srgbClr val="FF0000"/>
                            </a:solidFill>
                            <a:latin typeface="Cambria Math" panose="02040503050406030204" pitchFamily="18" charset="0"/>
                          </a:rPr>
                        </m:ctrlPr>
                      </m:sSubPr>
                      <m:e>
                        <m:r>
                          <a:rPr kumimoji="1" lang="en-US" altLang="ko-KR" sz="1000" b="0" i="1" smtClean="0">
                            <a:solidFill>
                              <a:srgbClr val="FF0000"/>
                            </a:solidFill>
                            <a:latin typeface="Cambria Math" panose="02040503050406030204" pitchFamily="18" charset="0"/>
                          </a:rPr>
                          <m:t>𝑡</m:t>
                        </m:r>
                      </m:e>
                      <m:sub>
                        <m:r>
                          <a:rPr kumimoji="1" lang="en-US" altLang="ko-KR" sz="1000" b="0" i="1" smtClean="0">
                            <a:solidFill>
                              <a:srgbClr val="FF0000"/>
                            </a:solidFill>
                            <a:latin typeface="Cambria Math" panose="02040503050406030204" pitchFamily="18" charset="0"/>
                          </a:rPr>
                          <m:t>2</m:t>
                        </m:r>
                      </m:sub>
                    </m:sSub>
                  </m:oMath>
                </a14:m>
                <a:endParaRPr kumimoji="1" lang="ko-KR" altLang="en-US" sz="1000">
                  <a:solidFill>
                    <a:srgbClr val="FF0000"/>
                  </a:solidFill>
                </a:endParaRPr>
              </a:p>
            </p:txBody>
          </p:sp>
        </mc:Choice>
        <mc:Fallback xmlns="">
          <p:sp>
            <p:nvSpPr>
              <p:cNvPr id="268" name="TextBox 267">
                <a:extLst>
                  <a:ext uri="{FF2B5EF4-FFF2-40B4-BE49-F238E27FC236}">
                    <a16:creationId xmlns:a16="http://schemas.microsoft.com/office/drawing/2014/main" id="{1B3F0CD3-A157-7407-6964-9E03DCA669CB}"/>
                  </a:ext>
                </a:extLst>
              </p:cNvPr>
              <p:cNvSpPr txBox="1">
                <a:spLocks noRot="1" noChangeAspect="1" noMove="1" noResize="1" noEditPoints="1" noAdjustHandles="1" noChangeArrowheads="1" noChangeShapeType="1" noTextEdit="1"/>
              </p:cNvSpPr>
              <p:nvPr/>
            </p:nvSpPr>
            <p:spPr>
              <a:xfrm rot="16200000">
                <a:off x="2876494" y="2225457"/>
                <a:ext cx="1766189" cy="246221"/>
              </a:xfrm>
              <a:prstGeom prst="rect">
                <a:avLst/>
              </a:prstGeom>
              <a:blipFill>
                <a:blip r:embed="rId48"/>
                <a:stretch>
                  <a:fillRect l="-2500" r="-1000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69" name="TextBox 268">
                <a:extLst>
                  <a:ext uri="{FF2B5EF4-FFF2-40B4-BE49-F238E27FC236}">
                    <a16:creationId xmlns:a16="http://schemas.microsoft.com/office/drawing/2014/main" id="{4FA32CA8-E542-7322-DD10-EF7D7577E7D1}"/>
                  </a:ext>
                </a:extLst>
              </p:cNvPr>
              <p:cNvSpPr txBox="1"/>
              <p:nvPr/>
            </p:nvSpPr>
            <p:spPr>
              <a:xfrm rot="16200000">
                <a:off x="3751625" y="2575854"/>
                <a:ext cx="1001493" cy="258084"/>
              </a:xfrm>
              <a:prstGeom prst="rect">
                <a:avLst/>
              </a:prstGeom>
              <a:noFill/>
            </p:spPr>
            <p:txBody>
              <a:bodyPr wrap="none" rtlCol="0">
                <a:spAutoFit/>
              </a:bodyPr>
              <a:lstStyle/>
              <a:p>
                <a14:m>
                  <m:oMath xmlns:m="http://schemas.openxmlformats.org/officeDocument/2006/math">
                    <m:sSub>
                      <m:sSubPr>
                        <m:ctrlPr>
                          <a:rPr kumimoji="1" lang="en-US" altLang="ko-KR" sz="1000" b="0" i="1" smtClean="0">
                            <a:solidFill>
                              <a:srgbClr val="FF0000"/>
                            </a:solidFill>
                            <a:latin typeface="Cambria Math" panose="02040503050406030204" pitchFamily="18" charset="0"/>
                          </a:rPr>
                        </m:ctrlPr>
                      </m:sSubPr>
                      <m:e>
                        <m:r>
                          <a:rPr kumimoji="1" lang="en-US" altLang="ko-KR" sz="1000" b="0" i="1" smtClean="0">
                            <a:solidFill>
                              <a:srgbClr val="FF0000"/>
                            </a:solidFill>
                            <a:latin typeface="Cambria Math" panose="02040503050406030204" pitchFamily="18" charset="0"/>
                          </a:rPr>
                          <m:t>𝑅</m:t>
                        </m:r>
                      </m:e>
                      <m:sub>
                        <m:r>
                          <a:rPr kumimoji="1" lang="en-US" altLang="ko-KR" sz="1000" b="0" i="1" smtClean="0">
                            <a:solidFill>
                              <a:srgbClr val="FF0000"/>
                            </a:solidFill>
                            <a:latin typeface="Cambria Math" panose="02040503050406030204" pitchFamily="18" charset="0"/>
                          </a:rPr>
                          <m:t>𝑝𝑤𝑛</m:t>
                        </m:r>
                      </m:sub>
                    </m:sSub>
                  </m:oMath>
                </a14:m>
                <a:r>
                  <a:rPr kumimoji="1" lang="ko-KR" altLang="en-US" sz="1000">
                    <a:solidFill>
                      <a:srgbClr val="FF0000"/>
                    </a:solidFill>
                  </a:rPr>
                  <a:t> </a:t>
                </a:r>
                <a:r>
                  <a:rPr kumimoji="1" lang="en-US" altLang="ko-KR" sz="1000">
                    <a:solidFill>
                      <a:srgbClr val="FF0000"/>
                    </a:solidFill>
                  </a:rPr>
                  <a:t>at </a:t>
                </a:r>
                <a14:m>
                  <m:oMath xmlns:m="http://schemas.openxmlformats.org/officeDocument/2006/math">
                    <m:r>
                      <a:rPr kumimoji="1" lang="en-US" altLang="ko-KR" sz="1000" b="0" i="1" smtClean="0">
                        <a:solidFill>
                          <a:srgbClr val="FF0000"/>
                        </a:solidFill>
                        <a:latin typeface="Cambria Math" panose="02040503050406030204" pitchFamily="18" charset="0"/>
                      </a:rPr>
                      <m:t>𝑡</m:t>
                    </m:r>
                    <m:r>
                      <a:rPr kumimoji="1" lang="en-US" altLang="ko-KR" sz="1000" b="0" i="1" smtClean="0">
                        <a:solidFill>
                          <a:srgbClr val="FF0000"/>
                        </a:solidFill>
                        <a:latin typeface="Cambria Math" panose="02040503050406030204" pitchFamily="18" charset="0"/>
                      </a:rPr>
                      <m:t>=</m:t>
                    </m:r>
                    <m:sSub>
                      <m:sSubPr>
                        <m:ctrlPr>
                          <a:rPr kumimoji="1" lang="en-US" altLang="ko-KR" sz="1000" b="0" i="1" smtClean="0">
                            <a:solidFill>
                              <a:srgbClr val="FF0000"/>
                            </a:solidFill>
                            <a:latin typeface="Cambria Math" panose="02040503050406030204" pitchFamily="18" charset="0"/>
                          </a:rPr>
                        </m:ctrlPr>
                      </m:sSubPr>
                      <m:e>
                        <m:r>
                          <a:rPr kumimoji="1" lang="en-US" altLang="ko-KR" sz="1000" b="0" i="1" smtClean="0">
                            <a:solidFill>
                              <a:srgbClr val="FF0000"/>
                            </a:solidFill>
                            <a:latin typeface="Cambria Math" panose="02040503050406030204" pitchFamily="18" charset="0"/>
                          </a:rPr>
                          <m:t>𝑡</m:t>
                        </m:r>
                      </m:e>
                      <m:sub>
                        <m:r>
                          <a:rPr kumimoji="1" lang="en-US" altLang="ko-KR" sz="1000" b="0" i="1" smtClean="0">
                            <a:solidFill>
                              <a:srgbClr val="FF0000"/>
                            </a:solidFill>
                            <a:latin typeface="Cambria Math" panose="02040503050406030204" pitchFamily="18" charset="0"/>
                          </a:rPr>
                          <m:t>2</m:t>
                        </m:r>
                      </m:sub>
                    </m:sSub>
                  </m:oMath>
                </a14:m>
                <a:endParaRPr kumimoji="1" lang="ko-KR" altLang="en-US" sz="1000">
                  <a:solidFill>
                    <a:srgbClr val="FF0000"/>
                  </a:solidFill>
                </a:endParaRPr>
              </a:p>
            </p:txBody>
          </p:sp>
        </mc:Choice>
        <mc:Fallback xmlns="">
          <p:sp>
            <p:nvSpPr>
              <p:cNvPr id="269" name="TextBox 268">
                <a:extLst>
                  <a:ext uri="{FF2B5EF4-FFF2-40B4-BE49-F238E27FC236}">
                    <a16:creationId xmlns:a16="http://schemas.microsoft.com/office/drawing/2014/main" id="{4FA32CA8-E542-7322-DD10-EF7D7577E7D1}"/>
                  </a:ext>
                </a:extLst>
              </p:cNvPr>
              <p:cNvSpPr txBox="1">
                <a:spLocks noRot="1" noChangeAspect="1" noMove="1" noResize="1" noEditPoints="1" noAdjustHandles="1" noChangeArrowheads="1" noChangeShapeType="1" noTextEdit="1"/>
              </p:cNvSpPr>
              <p:nvPr/>
            </p:nvSpPr>
            <p:spPr>
              <a:xfrm rot="16200000">
                <a:off x="3751625" y="2575854"/>
                <a:ext cx="1001493" cy="258084"/>
              </a:xfrm>
              <a:prstGeom prst="rect">
                <a:avLst/>
              </a:prstGeom>
              <a:blipFill>
                <a:blip r:embed="rId49"/>
                <a:stretch>
                  <a:fillRect r="-4651"/>
                </a:stretch>
              </a:blipFill>
            </p:spPr>
            <p:txBody>
              <a:bodyPr/>
              <a:lstStyle/>
              <a:p>
                <a:r>
                  <a:rPr lang="ko-KR" altLang="en-US">
                    <a:noFill/>
                  </a:rPr>
                  <a:t> </a:t>
                </a:r>
              </a:p>
            </p:txBody>
          </p:sp>
        </mc:Fallback>
      </mc:AlternateContent>
      <p:cxnSp>
        <p:nvCxnSpPr>
          <p:cNvPr id="270" name="직선 연결선 269">
            <a:extLst>
              <a:ext uri="{FF2B5EF4-FFF2-40B4-BE49-F238E27FC236}">
                <a16:creationId xmlns:a16="http://schemas.microsoft.com/office/drawing/2014/main" id="{5FBBECD9-5017-F511-4D1A-6D639ACD245E}"/>
              </a:ext>
            </a:extLst>
          </p:cNvPr>
          <p:cNvCxnSpPr>
            <a:cxnSpLocks/>
          </p:cNvCxnSpPr>
          <p:nvPr/>
        </p:nvCxnSpPr>
        <p:spPr>
          <a:xfrm>
            <a:off x="98057" y="1467763"/>
            <a:ext cx="1061024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1" name="직선 연결선 270">
            <a:extLst>
              <a:ext uri="{FF2B5EF4-FFF2-40B4-BE49-F238E27FC236}">
                <a16:creationId xmlns:a16="http://schemas.microsoft.com/office/drawing/2014/main" id="{F6A678B4-E158-F27B-0CA8-D1EB31EBFB5C}"/>
              </a:ext>
            </a:extLst>
          </p:cNvPr>
          <p:cNvCxnSpPr>
            <a:cxnSpLocks/>
          </p:cNvCxnSpPr>
          <p:nvPr/>
        </p:nvCxnSpPr>
        <p:spPr>
          <a:xfrm>
            <a:off x="98056" y="2258925"/>
            <a:ext cx="10610247"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2" name="직선 연결선 271">
            <a:extLst>
              <a:ext uri="{FF2B5EF4-FFF2-40B4-BE49-F238E27FC236}">
                <a16:creationId xmlns:a16="http://schemas.microsoft.com/office/drawing/2014/main" id="{E76FB2A4-31B5-6A7F-80F8-FA2FE3C3B7DA}"/>
              </a:ext>
            </a:extLst>
          </p:cNvPr>
          <p:cNvCxnSpPr>
            <a:cxnSpLocks/>
          </p:cNvCxnSpPr>
          <p:nvPr/>
        </p:nvCxnSpPr>
        <p:spPr>
          <a:xfrm>
            <a:off x="145510" y="3050422"/>
            <a:ext cx="10610247" cy="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73" name="직선 연결선 272">
            <a:extLst>
              <a:ext uri="{FF2B5EF4-FFF2-40B4-BE49-F238E27FC236}">
                <a16:creationId xmlns:a16="http://schemas.microsoft.com/office/drawing/2014/main" id="{A1E82E32-52BB-AA64-4DE2-57E706A4ED87}"/>
              </a:ext>
            </a:extLst>
          </p:cNvPr>
          <p:cNvCxnSpPr>
            <a:cxnSpLocks/>
          </p:cNvCxnSpPr>
          <p:nvPr/>
        </p:nvCxnSpPr>
        <p:spPr>
          <a:xfrm>
            <a:off x="191969" y="3843684"/>
            <a:ext cx="10610247"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4" name="TextBox 273">
                <a:extLst>
                  <a:ext uri="{FF2B5EF4-FFF2-40B4-BE49-F238E27FC236}">
                    <a16:creationId xmlns:a16="http://schemas.microsoft.com/office/drawing/2014/main" id="{1C8A3748-0729-54DF-2C68-87F59FC22672}"/>
                  </a:ext>
                </a:extLst>
              </p:cNvPr>
              <p:cNvSpPr txBox="1"/>
              <p:nvPr/>
            </p:nvSpPr>
            <p:spPr>
              <a:xfrm rot="5400000">
                <a:off x="-296903" y="3726236"/>
                <a:ext cx="1613736"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sz="4000" b="1" i="1" smtClean="0">
                          <a:solidFill>
                            <a:schemeClr val="bg1">
                              <a:lumMod val="95000"/>
                            </a:schemeClr>
                          </a:solidFill>
                          <a:latin typeface="Cambria Math" panose="02040503050406030204" pitchFamily="18" charset="0"/>
                        </a:rPr>
                        <m:t>⋯</m:t>
                      </m:r>
                      <m:r>
                        <a:rPr lang="en-US" altLang="ko-KR" sz="4000" b="1" i="1">
                          <a:solidFill>
                            <a:schemeClr val="bg1">
                              <a:lumMod val="95000"/>
                            </a:schemeClr>
                          </a:solidFill>
                          <a:latin typeface="Cambria Math" panose="02040503050406030204" pitchFamily="18" charset="0"/>
                        </a:rPr>
                        <m:t>⋯</m:t>
                      </m:r>
                    </m:oMath>
                  </m:oMathPara>
                </a14:m>
                <a:endParaRPr lang="ko-KR" altLang="en-US" sz="4000" b="1">
                  <a:solidFill>
                    <a:schemeClr val="bg1">
                      <a:lumMod val="95000"/>
                    </a:schemeClr>
                  </a:solidFill>
                </a:endParaRPr>
              </a:p>
            </p:txBody>
          </p:sp>
        </mc:Choice>
        <mc:Fallback xmlns="">
          <p:sp>
            <p:nvSpPr>
              <p:cNvPr id="274" name="TextBox 273">
                <a:extLst>
                  <a:ext uri="{FF2B5EF4-FFF2-40B4-BE49-F238E27FC236}">
                    <a16:creationId xmlns:a16="http://schemas.microsoft.com/office/drawing/2014/main" id="{1C8A3748-0729-54DF-2C68-87F59FC22672}"/>
                  </a:ext>
                </a:extLst>
              </p:cNvPr>
              <p:cNvSpPr txBox="1">
                <a:spLocks noRot="1" noChangeAspect="1" noMove="1" noResize="1" noEditPoints="1" noAdjustHandles="1" noChangeArrowheads="1" noChangeShapeType="1" noTextEdit="1"/>
              </p:cNvSpPr>
              <p:nvPr/>
            </p:nvSpPr>
            <p:spPr>
              <a:xfrm rot="5400000">
                <a:off x="-296903" y="3726236"/>
                <a:ext cx="1613736" cy="707886"/>
              </a:xfrm>
              <a:prstGeom prst="rect">
                <a:avLst/>
              </a:prstGeom>
              <a:blipFill>
                <a:blip r:embed="rId50"/>
                <a:stretch>
                  <a:fillRect/>
                </a:stretch>
              </a:blipFill>
            </p:spPr>
            <p:txBody>
              <a:bodyPr/>
              <a:lstStyle/>
              <a:p>
                <a:r>
                  <a:rPr lang="ko-KR" altLang="en-US">
                    <a:noFill/>
                  </a:rPr>
                  <a:t> </a:t>
                </a:r>
              </a:p>
            </p:txBody>
          </p:sp>
        </mc:Fallback>
      </mc:AlternateContent>
      <p:sp>
        <p:nvSpPr>
          <p:cNvPr id="294" name="날짜 개체 틀 293">
            <a:extLst>
              <a:ext uri="{FF2B5EF4-FFF2-40B4-BE49-F238E27FC236}">
                <a16:creationId xmlns:a16="http://schemas.microsoft.com/office/drawing/2014/main" id="{3DAFB1CF-0DDF-CC47-D98C-96210530B466}"/>
              </a:ext>
            </a:extLst>
          </p:cNvPr>
          <p:cNvSpPr>
            <a:spLocks noGrp="1"/>
          </p:cNvSpPr>
          <p:nvPr>
            <p:ph type="dt" sz="half" idx="10"/>
          </p:nvPr>
        </p:nvSpPr>
        <p:spPr/>
        <p:txBody>
          <a:bodyPr/>
          <a:lstStyle/>
          <a:p>
            <a:fld id="{99988B94-6EA2-42D8-8D22-519C993950CB}" type="datetime1">
              <a:rPr lang="ko-KR" altLang="en-US" smtClean="0"/>
              <a:t>2025. 10. 8.</a:t>
            </a:fld>
            <a:endParaRPr lang="ko-KR" altLang="en-US"/>
          </a:p>
        </p:txBody>
      </p:sp>
      <p:sp>
        <p:nvSpPr>
          <p:cNvPr id="295" name="바닥글 개체 틀 294">
            <a:extLst>
              <a:ext uri="{FF2B5EF4-FFF2-40B4-BE49-F238E27FC236}">
                <a16:creationId xmlns:a16="http://schemas.microsoft.com/office/drawing/2014/main" id="{1D42AD45-871D-C110-DCD0-B6320C0F5C2C}"/>
              </a:ext>
            </a:extLst>
          </p:cNvPr>
          <p:cNvSpPr>
            <a:spLocks noGrp="1"/>
          </p:cNvSpPr>
          <p:nvPr>
            <p:ph type="ftr" sz="quarter" idx="11"/>
          </p:nvPr>
        </p:nvSpPr>
        <p:spPr/>
        <p:txBody>
          <a:bodyPr/>
          <a:lstStyle/>
          <a:p>
            <a:r>
              <a:rPr lang="en-US" altLang="ko-KR"/>
              <a:t>CDHY PeVatron Workshop 2025</a:t>
            </a:r>
            <a:endParaRPr lang="ko-KR" altLang="en-US"/>
          </a:p>
        </p:txBody>
      </p:sp>
      <p:sp>
        <p:nvSpPr>
          <p:cNvPr id="296" name="슬라이드 번호 개체 틀 295">
            <a:extLst>
              <a:ext uri="{FF2B5EF4-FFF2-40B4-BE49-F238E27FC236}">
                <a16:creationId xmlns:a16="http://schemas.microsoft.com/office/drawing/2014/main" id="{106E738B-B3BF-E54A-5CE5-4D80439600AD}"/>
              </a:ext>
            </a:extLst>
          </p:cNvPr>
          <p:cNvSpPr>
            <a:spLocks noGrp="1"/>
          </p:cNvSpPr>
          <p:nvPr>
            <p:ph type="sldNum" sz="quarter" idx="12"/>
          </p:nvPr>
        </p:nvSpPr>
        <p:spPr/>
        <p:txBody>
          <a:bodyPr/>
          <a:lstStyle/>
          <a:p>
            <a:fld id="{043674D7-4F08-49C2-A7A7-6683D1D57F46}" type="slidenum">
              <a:rPr lang="ko-KR" altLang="en-US" smtClean="0"/>
              <a:t>15</a:t>
            </a:fld>
            <a:endParaRPr lang="ko-KR" altLang="en-US"/>
          </a:p>
        </p:txBody>
      </p:sp>
    </p:spTree>
    <p:extLst>
      <p:ext uri="{BB962C8B-B14F-4D97-AF65-F5344CB8AC3E}">
        <p14:creationId xmlns:p14="http://schemas.microsoft.com/office/powerpoint/2010/main" val="976791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A2691-80EB-042F-6216-54508AE19A0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D421DE7-5DCE-F4EB-0C68-F36459A77FC3}"/>
              </a:ext>
            </a:extLst>
          </p:cNvPr>
          <p:cNvSpPr txBox="1"/>
          <p:nvPr/>
        </p:nvSpPr>
        <p:spPr>
          <a:xfrm>
            <a:off x="281414" y="91942"/>
            <a:ext cx="11483865" cy="523220"/>
          </a:xfrm>
          <a:prstGeom prst="rect">
            <a:avLst/>
          </a:prstGeom>
          <a:noFill/>
        </p:spPr>
        <p:txBody>
          <a:bodyPr wrap="square">
            <a:spAutoFit/>
          </a:bodyPr>
          <a:lstStyle/>
          <a:p>
            <a:r>
              <a:rPr lang="en-US" altLang="ko-KR" sz="2800" b="1" dirty="0">
                <a:solidFill>
                  <a:srgbClr val="FFC000"/>
                </a:solidFill>
              </a:rPr>
              <a:t>Evolutionary </a:t>
            </a:r>
            <a:r>
              <a:rPr lang="en-US" altLang="ko-KR" sz="2800" b="1">
                <a:solidFill>
                  <a:srgbClr val="FFC000"/>
                </a:solidFill>
              </a:rPr>
              <a:t>multi-zone</a:t>
            </a:r>
            <a:r>
              <a:rPr lang="ko-KR" altLang="en-US" sz="2800" b="1">
                <a:solidFill>
                  <a:srgbClr val="FFC000"/>
                </a:solidFill>
              </a:rPr>
              <a:t> </a:t>
            </a:r>
            <a:r>
              <a:rPr lang="en-US" altLang="ko-KR" sz="2800" b="1">
                <a:solidFill>
                  <a:srgbClr val="FFC000"/>
                </a:solidFill>
              </a:rPr>
              <a:t>model: Results</a:t>
            </a:r>
          </a:p>
        </p:txBody>
      </p:sp>
      <p:sp>
        <p:nvSpPr>
          <p:cNvPr id="42" name="TextBox 41">
            <a:extLst>
              <a:ext uri="{FF2B5EF4-FFF2-40B4-BE49-F238E27FC236}">
                <a16:creationId xmlns:a16="http://schemas.microsoft.com/office/drawing/2014/main" id="{356C4381-8467-1AA6-9666-A53E9089234D}"/>
              </a:ext>
            </a:extLst>
          </p:cNvPr>
          <p:cNvSpPr txBox="1"/>
          <p:nvPr/>
        </p:nvSpPr>
        <p:spPr>
          <a:xfrm>
            <a:off x="617839" y="544857"/>
            <a:ext cx="1643014" cy="369332"/>
          </a:xfrm>
          <a:prstGeom prst="rect">
            <a:avLst/>
          </a:prstGeom>
          <a:noFill/>
        </p:spPr>
        <p:txBody>
          <a:bodyPr wrap="none" rtlCol="0">
            <a:spAutoFit/>
          </a:bodyPr>
          <a:lstStyle/>
          <a:p>
            <a:r>
              <a:rPr lang="en-US" altLang="ko-KR" b="1">
                <a:solidFill>
                  <a:schemeClr val="bg1">
                    <a:lumMod val="95000"/>
                  </a:schemeClr>
                </a:solidFill>
              </a:rPr>
              <a:t>Young </a:t>
            </a:r>
            <a:r>
              <a:rPr lang="en-US" altLang="ko-KR" b="1" err="1">
                <a:solidFill>
                  <a:schemeClr val="bg1">
                    <a:lumMod val="95000"/>
                  </a:schemeClr>
                </a:solidFill>
              </a:rPr>
              <a:t>PWNe</a:t>
            </a:r>
            <a:endParaRPr lang="ko-KR" altLang="en-US" b="1">
              <a:solidFill>
                <a:schemeClr val="bg1">
                  <a:lumMod val="95000"/>
                </a:schemeClr>
              </a:solidFill>
            </a:endParaRPr>
          </a:p>
        </p:txBody>
      </p:sp>
      <p:sp>
        <p:nvSpPr>
          <p:cNvPr id="43" name="TextBox 42">
            <a:extLst>
              <a:ext uri="{FF2B5EF4-FFF2-40B4-BE49-F238E27FC236}">
                <a16:creationId xmlns:a16="http://schemas.microsoft.com/office/drawing/2014/main" id="{9DCD84D9-73F1-DB7D-BEA3-6B26303313D2}"/>
              </a:ext>
            </a:extLst>
          </p:cNvPr>
          <p:cNvSpPr txBox="1"/>
          <p:nvPr/>
        </p:nvSpPr>
        <p:spPr>
          <a:xfrm>
            <a:off x="6626724" y="572865"/>
            <a:ext cx="2359557" cy="369332"/>
          </a:xfrm>
          <a:prstGeom prst="rect">
            <a:avLst/>
          </a:prstGeom>
          <a:noFill/>
        </p:spPr>
        <p:txBody>
          <a:bodyPr wrap="none" rtlCol="0">
            <a:spAutoFit/>
          </a:bodyPr>
          <a:lstStyle/>
          <a:p>
            <a:r>
              <a:rPr lang="en-US" altLang="ko-KR" b="1">
                <a:solidFill>
                  <a:schemeClr val="bg1">
                    <a:lumMod val="95000"/>
                  </a:schemeClr>
                </a:solidFill>
              </a:rPr>
              <a:t>Middle-aged </a:t>
            </a:r>
            <a:r>
              <a:rPr lang="en-US" altLang="ko-KR" b="1" err="1">
                <a:solidFill>
                  <a:schemeClr val="bg1">
                    <a:lumMod val="95000"/>
                  </a:schemeClr>
                </a:solidFill>
              </a:rPr>
              <a:t>PWNe</a:t>
            </a:r>
            <a:endParaRPr lang="ko-KR" altLang="en-US" b="1">
              <a:solidFill>
                <a:schemeClr val="bg1">
                  <a:lumMod val="95000"/>
                </a:schemeClr>
              </a:solidFill>
            </a:endParaRPr>
          </a:p>
        </p:txBody>
      </p:sp>
      <p:grpSp>
        <p:nvGrpSpPr>
          <p:cNvPr id="10" name="그룹 9">
            <a:extLst>
              <a:ext uri="{FF2B5EF4-FFF2-40B4-BE49-F238E27FC236}">
                <a16:creationId xmlns:a16="http://schemas.microsoft.com/office/drawing/2014/main" id="{30F1987B-2DC8-1A8B-46D4-DFEA553D23E8}"/>
              </a:ext>
            </a:extLst>
          </p:cNvPr>
          <p:cNvGrpSpPr/>
          <p:nvPr/>
        </p:nvGrpSpPr>
        <p:grpSpPr>
          <a:xfrm>
            <a:off x="303926" y="874932"/>
            <a:ext cx="5401376" cy="4590948"/>
            <a:chOff x="303926" y="1102001"/>
            <a:chExt cx="5401376" cy="4590948"/>
          </a:xfrm>
        </p:grpSpPr>
        <p:pic>
          <p:nvPicPr>
            <p:cNvPr id="7" name="그림 6">
              <a:extLst>
                <a:ext uri="{FF2B5EF4-FFF2-40B4-BE49-F238E27FC236}">
                  <a16:creationId xmlns:a16="http://schemas.microsoft.com/office/drawing/2014/main" id="{A2F5E073-841E-F424-E9C1-0CC2989AA0EA}"/>
                </a:ext>
              </a:extLst>
            </p:cNvPr>
            <p:cNvPicPr>
              <a:picLocks/>
            </p:cNvPicPr>
            <p:nvPr/>
          </p:nvPicPr>
          <p:blipFill>
            <a:blip r:embed="rId2"/>
            <a:stretch>
              <a:fillRect/>
            </a:stretch>
          </p:blipFill>
          <p:spPr>
            <a:xfrm>
              <a:off x="3908902" y="1102001"/>
              <a:ext cx="1796400" cy="1530000"/>
            </a:xfrm>
            <a:prstGeom prst="rect">
              <a:avLst/>
            </a:prstGeom>
          </p:spPr>
        </p:pic>
        <p:pic>
          <p:nvPicPr>
            <p:cNvPr id="12" name="그림 11">
              <a:extLst>
                <a:ext uri="{FF2B5EF4-FFF2-40B4-BE49-F238E27FC236}">
                  <a16:creationId xmlns:a16="http://schemas.microsoft.com/office/drawing/2014/main" id="{25D8BE63-4EE0-F905-15E7-566F13D10EAC}"/>
                </a:ext>
              </a:extLst>
            </p:cNvPr>
            <p:cNvPicPr>
              <a:picLocks/>
            </p:cNvPicPr>
            <p:nvPr/>
          </p:nvPicPr>
          <p:blipFill>
            <a:blip r:embed="rId3"/>
            <a:stretch>
              <a:fillRect/>
            </a:stretch>
          </p:blipFill>
          <p:spPr>
            <a:xfrm>
              <a:off x="2101575" y="1102001"/>
              <a:ext cx="1796400" cy="1530000"/>
            </a:xfrm>
            <a:prstGeom prst="rect">
              <a:avLst/>
            </a:prstGeom>
          </p:spPr>
        </p:pic>
        <p:pic>
          <p:nvPicPr>
            <p:cNvPr id="13" name="그림 12">
              <a:extLst>
                <a:ext uri="{FF2B5EF4-FFF2-40B4-BE49-F238E27FC236}">
                  <a16:creationId xmlns:a16="http://schemas.microsoft.com/office/drawing/2014/main" id="{1B2ADD67-16D1-7D80-68B6-77CEE9C7BC4A}"/>
                </a:ext>
              </a:extLst>
            </p:cNvPr>
            <p:cNvPicPr>
              <a:picLocks/>
            </p:cNvPicPr>
            <p:nvPr/>
          </p:nvPicPr>
          <p:blipFill>
            <a:blip r:embed="rId4"/>
            <a:stretch>
              <a:fillRect/>
            </a:stretch>
          </p:blipFill>
          <p:spPr>
            <a:xfrm>
              <a:off x="303926" y="1102001"/>
              <a:ext cx="1796400" cy="1530000"/>
            </a:xfrm>
            <a:prstGeom prst="rect">
              <a:avLst/>
            </a:prstGeom>
          </p:spPr>
        </p:pic>
        <p:pic>
          <p:nvPicPr>
            <p:cNvPr id="14" name="그림 13">
              <a:extLst>
                <a:ext uri="{FF2B5EF4-FFF2-40B4-BE49-F238E27FC236}">
                  <a16:creationId xmlns:a16="http://schemas.microsoft.com/office/drawing/2014/main" id="{C77865BF-150B-46D1-9660-44153A6E3B0D}"/>
                </a:ext>
              </a:extLst>
            </p:cNvPr>
            <p:cNvPicPr>
              <a:picLocks/>
            </p:cNvPicPr>
            <p:nvPr/>
          </p:nvPicPr>
          <p:blipFill>
            <a:blip r:embed="rId5"/>
            <a:stretch>
              <a:fillRect/>
            </a:stretch>
          </p:blipFill>
          <p:spPr>
            <a:xfrm>
              <a:off x="303926" y="4162949"/>
              <a:ext cx="1796400" cy="1530000"/>
            </a:xfrm>
            <a:prstGeom prst="rect">
              <a:avLst/>
            </a:prstGeom>
          </p:spPr>
        </p:pic>
        <p:pic>
          <p:nvPicPr>
            <p:cNvPr id="16" name="그림 15">
              <a:extLst>
                <a:ext uri="{FF2B5EF4-FFF2-40B4-BE49-F238E27FC236}">
                  <a16:creationId xmlns:a16="http://schemas.microsoft.com/office/drawing/2014/main" id="{0DC2B9BA-BF27-8A99-2BF1-441E8DB7515B}"/>
                </a:ext>
              </a:extLst>
            </p:cNvPr>
            <p:cNvPicPr>
              <a:picLocks/>
            </p:cNvPicPr>
            <p:nvPr/>
          </p:nvPicPr>
          <p:blipFill>
            <a:blip r:embed="rId6"/>
            <a:stretch>
              <a:fillRect/>
            </a:stretch>
          </p:blipFill>
          <p:spPr>
            <a:xfrm>
              <a:off x="3908902" y="4162949"/>
              <a:ext cx="1796400" cy="1530000"/>
            </a:xfrm>
            <a:prstGeom prst="rect">
              <a:avLst/>
            </a:prstGeom>
          </p:spPr>
        </p:pic>
        <p:pic>
          <p:nvPicPr>
            <p:cNvPr id="17" name="그림 16">
              <a:extLst>
                <a:ext uri="{FF2B5EF4-FFF2-40B4-BE49-F238E27FC236}">
                  <a16:creationId xmlns:a16="http://schemas.microsoft.com/office/drawing/2014/main" id="{E66DCC50-0460-E8BD-ADF3-421962E00B22}"/>
                </a:ext>
              </a:extLst>
            </p:cNvPr>
            <p:cNvPicPr>
              <a:picLocks/>
            </p:cNvPicPr>
            <p:nvPr/>
          </p:nvPicPr>
          <p:blipFill>
            <a:blip r:embed="rId7"/>
            <a:stretch>
              <a:fillRect/>
            </a:stretch>
          </p:blipFill>
          <p:spPr>
            <a:xfrm>
              <a:off x="2101575" y="4162949"/>
              <a:ext cx="1796400" cy="1530000"/>
            </a:xfrm>
            <a:prstGeom prst="rect">
              <a:avLst/>
            </a:prstGeom>
          </p:spPr>
        </p:pic>
        <p:pic>
          <p:nvPicPr>
            <p:cNvPr id="18" name="그림 17">
              <a:extLst>
                <a:ext uri="{FF2B5EF4-FFF2-40B4-BE49-F238E27FC236}">
                  <a16:creationId xmlns:a16="http://schemas.microsoft.com/office/drawing/2014/main" id="{5AD69969-39FE-CDBE-527E-D1E1AFD0270E}"/>
                </a:ext>
              </a:extLst>
            </p:cNvPr>
            <p:cNvPicPr>
              <a:picLocks/>
            </p:cNvPicPr>
            <p:nvPr/>
          </p:nvPicPr>
          <p:blipFill>
            <a:blip r:embed="rId8"/>
            <a:stretch>
              <a:fillRect/>
            </a:stretch>
          </p:blipFill>
          <p:spPr>
            <a:xfrm>
              <a:off x="303926" y="2629434"/>
              <a:ext cx="1796400" cy="1530000"/>
            </a:xfrm>
            <a:prstGeom prst="rect">
              <a:avLst/>
            </a:prstGeom>
          </p:spPr>
        </p:pic>
        <p:pic>
          <p:nvPicPr>
            <p:cNvPr id="19" name="그림 18">
              <a:extLst>
                <a:ext uri="{FF2B5EF4-FFF2-40B4-BE49-F238E27FC236}">
                  <a16:creationId xmlns:a16="http://schemas.microsoft.com/office/drawing/2014/main" id="{79931CAE-A6FB-3302-9581-99AC3B3F9994}"/>
                </a:ext>
              </a:extLst>
            </p:cNvPr>
            <p:cNvPicPr>
              <a:picLocks/>
            </p:cNvPicPr>
            <p:nvPr/>
          </p:nvPicPr>
          <p:blipFill>
            <a:blip r:embed="rId9"/>
            <a:stretch>
              <a:fillRect/>
            </a:stretch>
          </p:blipFill>
          <p:spPr>
            <a:xfrm>
              <a:off x="2101575" y="2629434"/>
              <a:ext cx="1796400" cy="1530000"/>
            </a:xfrm>
            <a:prstGeom prst="rect">
              <a:avLst/>
            </a:prstGeom>
          </p:spPr>
        </p:pic>
        <p:pic>
          <p:nvPicPr>
            <p:cNvPr id="21" name="그림 20">
              <a:extLst>
                <a:ext uri="{FF2B5EF4-FFF2-40B4-BE49-F238E27FC236}">
                  <a16:creationId xmlns:a16="http://schemas.microsoft.com/office/drawing/2014/main" id="{EDF1FE88-BAFC-F5FE-2567-128B02AD1DEC}"/>
                </a:ext>
              </a:extLst>
            </p:cNvPr>
            <p:cNvPicPr>
              <a:picLocks/>
            </p:cNvPicPr>
            <p:nvPr/>
          </p:nvPicPr>
          <p:blipFill>
            <a:blip r:embed="rId10"/>
            <a:stretch>
              <a:fillRect/>
            </a:stretch>
          </p:blipFill>
          <p:spPr>
            <a:xfrm>
              <a:off x="3908902" y="2629434"/>
              <a:ext cx="1796400" cy="1530000"/>
            </a:xfrm>
            <a:prstGeom prst="rect">
              <a:avLst/>
            </a:prstGeom>
          </p:spPr>
        </p:pic>
        <p:sp>
          <p:nvSpPr>
            <p:cNvPr id="2" name="TextBox 1">
              <a:extLst>
                <a:ext uri="{FF2B5EF4-FFF2-40B4-BE49-F238E27FC236}">
                  <a16:creationId xmlns:a16="http://schemas.microsoft.com/office/drawing/2014/main" id="{43743949-02C6-77FB-B8CB-5BDA83BD3504}"/>
                </a:ext>
              </a:extLst>
            </p:cNvPr>
            <p:cNvSpPr txBox="1"/>
            <p:nvPr/>
          </p:nvSpPr>
          <p:spPr>
            <a:xfrm>
              <a:off x="618822" y="1145728"/>
              <a:ext cx="1448770" cy="215444"/>
            </a:xfrm>
            <a:prstGeom prst="rect">
              <a:avLst/>
            </a:prstGeom>
            <a:noFill/>
          </p:spPr>
          <p:txBody>
            <a:bodyPr wrap="square">
              <a:spAutoFit/>
            </a:bodyPr>
            <a:lstStyle/>
            <a:p>
              <a:r>
                <a:rPr lang="en-US" altLang="ko-KR" sz="800" b="1"/>
                <a:t>3C 58, PSR J0205+6449</a:t>
              </a:r>
              <a:endParaRPr lang="ko-KR" altLang="en-US" sz="800" b="1"/>
            </a:p>
          </p:txBody>
        </p:sp>
        <p:sp>
          <p:nvSpPr>
            <p:cNvPr id="4" name="TextBox 3">
              <a:extLst>
                <a:ext uri="{FF2B5EF4-FFF2-40B4-BE49-F238E27FC236}">
                  <a16:creationId xmlns:a16="http://schemas.microsoft.com/office/drawing/2014/main" id="{5B756D87-DCF2-1385-BC75-092495269ABF}"/>
                </a:ext>
              </a:extLst>
            </p:cNvPr>
            <p:cNvSpPr txBox="1"/>
            <p:nvPr/>
          </p:nvSpPr>
          <p:spPr>
            <a:xfrm>
              <a:off x="620228" y="2638520"/>
              <a:ext cx="1566712" cy="200055"/>
            </a:xfrm>
            <a:prstGeom prst="rect">
              <a:avLst/>
            </a:prstGeom>
            <a:noFill/>
          </p:spPr>
          <p:txBody>
            <a:bodyPr wrap="square">
              <a:spAutoFit/>
            </a:bodyPr>
            <a:lstStyle/>
            <a:p>
              <a:r>
                <a:rPr lang="en-US" altLang="ko-KR" sz="700" b="1"/>
                <a:t>G54.1+0.3, PSR J1930+1852</a:t>
              </a:r>
              <a:endParaRPr lang="ko-KR" altLang="en-US" sz="700" b="1"/>
            </a:p>
          </p:txBody>
        </p:sp>
        <p:sp>
          <p:nvSpPr>
            <p:cNvPr id="5" name="TextBox 4">
              <a:extLst>
                <a:ext uri="{FF2B5EF4-FFF2-40B4-BE49-F238E27FC236}">
                  <a16:creationId xmlns:a16="http://schemas.microsoft.com/office/drawing/2014/main" id="{E517F9DA-8A4C-75A2-4B2F-CA8FE61A53B4}"/>
                </a:ext>
              </a:extLst>
            </p:cNvPr>
            <p:cNvSpPr txBox="1"/>
            <p:nvPr/>
          </p:nvSpPr>
          <p:spPr>
            <a:xfrm>
              <a:off x="638235" y="4183730"/>
              <a:ext cx="1381065" cy="215444"/>
            </a:xfrm>
            <a:prstGeom prst="rect">
              <a:avLst/>
            </a:prstGeom>
            <a:noFill/>
          </p:spPr>
          <p:txBody>
            <a:bodyPr wrap="square">
              <a:spAutoFit/>
            </a:bodyPr>
            <a:lstStyle/>
            <a:p>
              <a:r>
                <a:rPr lang="en-US" altLang="ko-KR" sz="800" b="1"/>
                <a:t>Kes 75, PSR J1846-0258</a:t>
              </a:r>
              <a:endParaRPr lang="ko-KR" altLang="en-US" sz="800" b="1"/>
            </a:p>
          </p:txBody>
        </p:sp>
      </p:grpSp>
      <p:grpSp>
        <p:nvGrpSpPr>
          <p:cNvPr id="34" name="그룹 33">
            <a:extLst>
              <a:ext uri="{FF2B5EF4-FFF2-40B4-BE49-F238E27FC236}">
                <a16:creationId xmlns:a16="http://schemas.microsoft.com/office/drawing/2014/main" id="{23FA297A-5EE5-45C9-974A-E1B815585C90}"/>
              </a:ext>
            </a:extLst>
          </p:cNvPr>
          <p:cNvGrpSpPr/>
          <p:nvPr/>
        </p:nvGrpSpPr>
        <p:grpSpPr>
          <a:xfrm>
            <a:off x="6249372" y="874932"/>
            <a:ext cx="5409878" cy="4587820"/>
            <a:chOff x="6249372" y="874932"/>
            <a:chExt cx="5409878" cy="4587820"/>
          </a:xfrm>
        </p:grpSpPr>
        <p:pic>
          <p:nvPicPr>
            <p:cNvPr id="30" name="그림 29" descr="라인, 도표, 텍스트, 그래프이(가) 표시된 사진&#10;&#10;AI 생성 콘텐츠는 정확하지 않을 수 있습니다.">
              <a:extLst>
                <a:ext uri="{FF2B5EF4-FFF2-40B4-BE49-F238E27FC236}">
                  <a16:creationId xmlns:a16="http://schemas.microsoft.com/office/drawing/2014/main" id="{3A301A0E-FDD7-51EA-606F-C8D8EA0B021C}"/>
                </a:ext>
              </a:extLst>
            </p:cNvPr>
            <p:cNvPicPr>
              <a:picLocks noChangeAspect="1"/>
            </p:cNvPicPr>
            <p:nvPr/>
          </p:nvPicPr>
          <p:blipFill>
            <a:blip r:embed="rId11"/>
            <a:stretch>
              <a:fillRect/>
            </a:stretch>
          </p:blipFill>
          <p:spPr>
            <a:xfrm>
              <a:off x="9860174" y="3901769"/>
              <a:ext cx="1798432" cy="1560983"/>
            </a:xfrm>
            <a:prstGeom prst="rect">
              <a:avLst/>
            </a:prstGeom>
          </p:spPr>
        </p:pic>
        <p:pic>
          <p:nvPicPr>
            <p:cNvPr id="28" name="그림 27" descr="라인, 도표, 그래프, 텍스트이(가) 표시된 사진&#10;&#10;AI 생성 콘텐츠는 정확하지 않을 수 있습니다.">
              <a:extLst>
                <a:ext uri="{FF2B5EF4-FFF2-40B4-BE49-F238E27FC236}">
                  <a16:creationId xmlns:a16="http://schemas.microsoft.com/office/drawing/2014/main" id="{0C95A7CD-6387-AE68-506E-070C726305AC}"/>
                </a:ext>
              </a:extLst>
            </p:cNvPr>
            <p:cNvPicPr>
              <a:picLocks noChangeAspect="1"/>
            </p:cNvPicPr>
            <p:nvPr/>
          </p:nvPicPr>
          <p:blipFill>
            <a:blip r:embed="rId12"/>
            <a:stretch>
              <a:fillRect/>
            </a:stretch>
          </p:blipFill>
          <p:spPr>
            <a:xfrm>
              <a:off x="6251035" y="3935524"/>
              <a:ext cx="1797268" cy="1527228"/>
            </a:xfrm>
            <a:prstGeom prst="rect">
              <a:avLst/>
            </a:prstGeom>
          </p:spPr>
        </p:pic>
        <p:pic>
          <p:nvPicPr>
            <p:cNvPr id="29" name="그림 28" descr="라인, 텍스트, 도표, 그래프이(가) 표시된 사진&#10;&#10;AI 생성 콘텐츠는 정확하지 않을 수 있습니다.">
              <a:extLst>
                <a:ext uri="{FF2B5EF4-FFF2-40B4-BE49-F238E27FC236}">
                  <a16:creationId xmlns:a16="http://schemas.microsoft.com/office/drawing/2014/main" id="{5906DEF5-FE3A-C974-D214-099AE52DD88C}"/>
                </a:ext>
              </a:extLst>
            </p:cNvPr>
            <p:cNvPicPr>
              <a:picLocks noChangeAspect="1"/>
            </p:cNvPicPr>
            <p:nvPr/>
          </p:nvPicPr>
          <p:blipFill>
            <a:blip r:embed="rId13"/>
            <a:stretch>
              <a:fillRect/>
            </a:stretch>
          </p:blipFill>
          <p:spPr>
            <a:xfrm>
              <a:off x="8054232" y="3903993"/>
              <a:ext cx="1799221" cy="1558759"/>
            </a:xfrm>
            <a:prstGeom prst="rect">
              <a:avLst/>
            </a:prstGeom>
          </p:spPr>
        </p:pic>
        <p:pic>
          <p:nvPicPr>
            <p:cNvPr id="31" name="그림 30">
              <a:extLst>
                <a:ext uri="{FF2B5EF4-FFF2-40B4-BE49-F238E27FC236}">
                  <a16:creationId xmlns:a16="http://schemas.microsoft.com/office/drawing/2014/main" id="{E7D1208E-98E8-9190-B3E5-F67D277EAAB5}"/>
                </a:ext>
              </a:extLst>
            </p:cNvPr>
            <p:cNvPicPr>
              <a:picLocks/>
            </p:cNvPicPr>
            <p:nvPr/>
          </p:nvPicPr>
          <p:blipFill>
            <a:blip r:embed="rId14"/>
            <a:stretch>
              <a:fillRect/>
            </a:stretch>
          </p:blipFill>
          <p:spPr>
            <a:xfrm>
              <a:off x="6249372" y="874932"/>
              <a:ext cx="1796400" cy="1530000"/>
            </a:xfrm>
            <a:prstGeom prst="rect">
              <a:avLst/>
            </a:prstGeom>
          </p:spPr>
        </p:pic>
        <p:pic>
          <p:nvPicPr>
            <p:cNvPr id="32" name="그림 31">
              <a:extLst>
                <a:ext uri="{FF2B5EF4-FFF2-40B4-BE49-F238E27FC236}">
                  <a16:creationId xmlns:a16="http://schemas.microsoft.com/office/drawing/2014/main" id="{A2044171-B9E5-F241-7C2D-DCBE0B1E97D9}"/>
                </a:ext>
              </a:extLst>
            </p:cNvPr>
            <p:cNvPicPr>
              <a:picLocks/>
            </p:cNvPicPr>
            <p:nvPr/>
          </p:nvPicPr>
          <p:blipFill>
            <a:blip r:embed="rId15"/>
            <a:stretch>
              <a:fillRect/>
            </a:stretch>
          </p:blipFill>
          <p:spPr>
            <a:xfrm>
              <a:off x="9862850" y="874932"/>
              <a:ext cx="1796400" cy="1530000"/>
            </a:xfrm>
            <a:prstGeom prst="rect">
              <a:avLst/>
            </a:prstGeom>
          </p:spPr>
        </p:pic>
        <p:pic>
          <p:nvPicPr>
            <p:cNvPr id="33" name="그림 32">
              <a:extLst>
                <a:ext uri="{FF2B5EF4-FFF2-40B4-BE49-F238E27FC236}">
                  <a16:creationId xmlns:a16="http://schemas.microsoft.com/office/drawing/2014/main" id="{2B96B214-F392-2F53-41F7-FAD15EB27367}"/>
                </a:ext>
              </a:extLst>
            </p:cNvPr>
            <p:cNvPicPr>
              <a:picLocks/>
            </p:cNvPicPr>
            <p:nvPr/>
          </p:nvPicPr>
          <p:blipFill>
            <a:blip r:embed="rId16"/>
            <a:stretch>
              <a:fillRect/>
            </a:stretch>
          </p:blipFill>
          <p:spPr>
            <a:xfrm>
              <a:off x="8055292" y="874932"/>
              <a:ext cx="1796400" cy="1530000"/>
            </a:xfrm>
            <a:prstGeom prst="rect">
              <a:avLst/>
            </a:prstGeom>
          </p:spPr>
        </p:pic>
        <p:sp>
          <p:nvSpPr>
            <p:cNvPr id="6" name="TextBox 5">
              <a:extLst>
                <a:ext uri="{FF2B5EF4-FFF2-40B4-BE49-F238E27FC236}">
                  <a16:creationId xmlns:a16="http://schemas.microsoft.com/office/drawing/2014/main" id="{F7F0C3A7-360E-8027-3FCF-41A82103DA04}"/>
                </a:ext>
              </a:extLst>
            </p:cNvPr>
            <p:cNvSpPr txBox="1"/>
            <p:nvPr/>
          </p:nvSpPr>
          <p:spPr>
            <a:xfrm>
              <a:off x="6577952" y="955012"/>
              <a:ext cx="1346848" cy="215444"/>
            </a:xfrm>
            <a:prstGeom prst="rect">
              <a:avLst/>
            </a:prstGeom>
            <a:noFill/>
          </p:spPr>
          <p:txBody>
            <a:bodyPr wrap="square">
              <a:spAutoFit/>
            </a:bodyPr>
            <a:lstStyle/>
            <a:p>
              <a:r>
                <a:rPr lang="en-US" altLang="ko-KR" sz="800" b="1"/>
                <a:t>Rabbit, PSR J1418-6058</a:t>
              </a:r>
              <a:endParaRPr lang="ko-KR" altLang="en-US" sz="800" b="1"/>
            </a:p>
          </p:txBody>
        </p:sp>
        <p:grpSp>
          <p:nvGrpSpPr>
            <p:cNvPr id="27" name="그룹 26">
              <a:extLst>
                <a:ext uri="{FF2B5EF4-FFF2-40B4-BE49-F238E27FC236}">
                  <a16:creationId xmlns:a16="http://schemas.microsoft.com/office/drawing/2014/main" id="{15E77AC3-EABB-7285-681D-7FE7EB92AFA8}"/>
                </a:ext>
              </a:extLst>
            </p:cNvPr>
            <p:cNvGrpSpPr/>
            <p:nvPr/>
          </p:nvGrpSpPr>
          <p:grpSpPr>
            <a:xfrm>
              <a:off x="6251930" y="2403708"/>
              <a:ext cx="5406670" cy="1529789"/>
              <a:chOff x="6251930" y="2403708"/>
              <a:chExt cx="5406670" cy="1529789"/>
            </a:xfrm>
          </p:grpSpPr>
          <p:pic>
            <p:nvPicPr>
              <p:cNvPr id="24" name="그림 23" descr="라인, 텍스트, 도표, 그래프이(가) 표시된 사진&#10;&#10;AI 생성 콘텐츠는 정확하지 않을 수 있습니다.">
                <a:extLst>
                  <a:ext uri="{FF2B5EF4-FFF2-40B4-BE49-F238E27FC236}">
                    <a16:creationId xmlns:a16="http://schemas.microsoft.com/office/drawing/2014/main" id="{43DB5BF7-597E-D397-9D87-3A2263002D7D}"/>
                  </a:ext>
                </a:extLst>
              </p:cNvPr>
              <p:cNvPicPr>
                <a:picLocks noChangeAspect="1"/>
              </p:cNvPicPr>
              <p:nvPr/>
            </p:nvPicPr>
            <p:blipFill>
              <a:blip r:embed="rId17"/>
              <a:stretch>
                <a:fillRect/>
              </a:stretch>
            </p:blipFill>
            <p:spPr>
              <a:xfrm>
                <a:off x="8054228" y="2403708"/>
                <a:ext cx="1798929" cy="1529789"/>
              </a:xfrm>
              <a:prstGeom prst="rect">
                <a:avLst/>
              </a:prstGeom>
            </p:spPr>
          </p:pic>
          <p:pic>
            <p:nvPicPr>
              <p:cNvPr id="25" name="그림 24" descr="도표, 라인, 그래프이(가) 표시된 사진&#10;&#10;AI 생성 콘텐츠는 정확하지 않을 수 있습니다.">
                <a:extLst>
                  <a:ext uri="{FF2B5EF4-FFF2-40B4-BE49-F238E27FC236}">
                    <a16:creationId xmlns:a16="http://schemas.microsoft.com/office/drawing/2014/main" id="{01EC5363-C4FA-98A0-D1D1-ECEA01B03119}"/>
                  </a:ext>
                </a:extLst>
              </p:cNvPr>
              <p:cNvPicPr>
                <a:picLocks noChangeAspect="1"/>
              </p:cNvPicPr>
              <p:nvPr/>
            </p:nvPicPr>
            <p:blipFill>
              <a:blip r:embed="rId18"/>
              <a:stretch>
                <a:fillRect/>
              </a:stretch>
            </p:blipFill>
            <p:spPr>
              <a:xfrm>
                <a:off x="9864411" y="2403708"/>
                <a:ext cx="1794189" cy="1529789"/>
              </a:xfrm>
              <a:prstGeom prst="rect">
                <a:avLst/>
              </a:prstGeom>
            </p:spPr>
          </p:pic>
          <p:pic>
            <p:nvPicPr>
              <p:cNvPr id="26" name="그림 25" descr="텍스트, 도표, 라인, 그래프이(가) 표시된 사진&#10;&#10;AI 생성 콘텐츠는 정확하지 않을 수 있습니다.">
                <a:extLst>
                  <a:ext uri="{FF2B5EF4-FFF2-40B4-BE49-F238E27FC236}">
                    <a16:creationId xmlns:a16="http://schemas.microsoft.com/office/drawing/2014/main" id="{8E050E9B-2F23-28CC-BF7A-F262EF81D5DB}"/>
                  </a:ext>
                </a:extLst>
              </p:cNvPr>
              <p:cNvPicPr>
                <a:picLocks noChangeAspect="1"/>
              </p:cNvPicPr>
              <p:nvPr/>
            </p:nvPicPr>
            <p:blipFill>
              <a:blip r:embed="rId19"/>
              <a:stretch>
                <a:fillRect/>
              </a:stretch>
            </p:blipFill>
            <p:spPr>
              <a:xfrm>
                <a:off x="6251930" y="2403708"/>
                <a:ext cx="1798929" cy="1529789"/>
              </a:xfrm>
              <a:prstGeom prst="rect">
                <a:avLst/>
              </a:prstGeom>
            </p:spPr>
          </p:pic>
          <p:sp>
            <p:nvSpPr>
              <p:cNvPr id="8" name="TextBox 7">
                <a:extLst>
                  <a:ext uri="{FF2B5EF4-FFF2-40B4-BE49-F238E27FC236}">
                    <a16:creationId xmlns:a16="http://schemas.microsoft.com/office/drawing/2014/main" id="{A94825D8-F11A-69C5-BEAC-6F76DCBC12C0}"/>
                  </a:ext>
                </a:extLst>
              </p:cNvPr>
              <p:cNvSpPr txBox="1"/>
              <p:nvPr/>
            </p:nvSpPr>
            <p:spPr>
              <a:xfrm>
                <a:off x="6626568" y="2476664"/>
                <a:ext cx="1177363" cy="215444"/>
              </a:xfrm>
              <a:prstGeom prst="rect">
                <a:avLst/>
              </a:prstGeom>
              <a:noFill/>
            </p:spPr>
            <p:txBody>
              <a:bodyPr wrap="square">
                <a:spAutoFit/>
              </a:bodyPr>
              <a:lstStyle/>
              <a:p>
                <a:r>
                  <a:rPr lang="en-US" altLang="ko-KR" sz="800" b="1"/>
                  <a:t>K3, PSR J1420-6048</a:t>
                </a:r>
                <a:endParaRPr lang="ko-KR" altLang="en-US" sz="800" b="1"/>
              </a:p>
            </p:txBody>
          </p:sp>
        </p:grpSp>
        <p:sp>
          <p:nvSpPr>
            <p:cNvPr id="9" name="TextBox 8">
              <a:extLst>
                <a:ext uri="{FF2B5EF4-FFF2-40B4-BE49-F238E27FC236}">
                  <a16:creationId xmlns:a16="http://schemas.microsoft.com/office/drawing/2014/main" id="{C833468D-9811-0708-36B3-5CEBDFA625E8}"/>
                </a:ext>
              </a:extLst>
            </p:cNvPr>
            <p:cNvSpPr txBox="1"/>
            <p:nvPr/>
          </p:nvSpPr>
          <p:spPr>
            <a:xfrm>
              <a:off x="6532698" y="3999662"/>
              <a:ext cx="1562827" cy="200055"/>
            </a:xfrm>
            <a:prstGeom prst="rect">
              <a:avLst/>
            </a:prstGeom>
            <a:noFill/>
          </p:spPr>
          <p:txBody>
            <a:bodyPr wrap="square">
              <a:spAutoFit/>
            </a:bodyPr>
            <a:lstStyle/>
            <a:p>
              <a:r>
                <a:rPr lang="en-US" altLang="ko-KR" sz="700" b="1"/>
                <a:t>G32.64+0.53, PSR J1849-0001</a:t>
              </a:r>
              <a:endParaRPr lang="ko-KR" altLang="en-US" sz="700" b="1"/>
            </a:p>
          </p:txBody>
        </p:sp>
      </p:grpSp>
      <p:sp>
        <p:nvSpPr>
          <p:cNvPr id="15" name="날짜 개체 틀 14">
            <a:extLst>
              <a:ext uri="{FF2B5EF4-FFF2-40B4-BE49-F238E27FC236}">
                <a16:creationId xmlns:a16="http://schemas.microsoft.com/office/drawing/2014/main" id="{2E682CBE-9626-D518-E052-C199CCC641FD}"/>
              </a:ext>
            </a:extLst>
          </p:cNvPr>
          <p:cNvSpPr>
            <a:spLocks noGrp="1"/>
          </p:cNvSpPr>
          <p:nvPr>
            <p:ph type="dt" sz="half" idx="10"/>
          </p:nvPr>
        </p:nvSpPr>
        <p:spPr/>
        <p:txBody>
          <a:bodyPr/>
          <a:lstStyle/>
          <a:p>
            <a:fld id="{24797D4F-CC74-44DF-97BE-FEDEBF9E39F8}" type="datetime1">
              <a:rPr lang="ko-KR" altLang="en-US" smtClean="0"/>
              <a:t>2025. 10. 8.</a:t>
            </a:fld>
            <a:endParaRPr lang="ko-KR" altLang="en-US"/>
          </a:p>
        </p:txBody>
      </p:sp>
      <p:sp>
        <p:nvSpPr>
          <p:cNvPr id="20" name="바닥글 개체 틀 19">
            <a:extLst>
              <a:ext uri="{FF2B5EF4-FFF2-40B4-BE49-F238E27FC236}">
                <a16:creationId xmlns:a16="http://schemas.microsoft.com/office/drawing/2014/main" id="{C54F9E74-FE9A-7683-F848-ADB5AA52830C}"/>
              </a:ext>
            </a:extLst>
          </p:cNvPr>
          <p:cNvSpPr>
            <a:spLocks noGrp="1"/>
          </p:cNvSpPr>
          <p:nvPr>
            <p:ph type="ftr" sz="quarter" idx="11"/>
          </p:nvPr>
        </p:nvSpPr>
        <p:spPr/>
        <p:txBody>
          <a:bodyPr/>
          <a:lstStyle/>
          <a:p>
            <a:r>
              <a:rPr lang="en-US" altLang="ko-KR"/>
              <a:t>CDHY PeVatron Workshop 2025</a:t>
            </a:r>
            <a:endParaRPr lang="ko-KR" altLang="en-US"/>
          </a:p>
        </p:txBody>
      </p:sp>
      <p:sp>
        <p:nvSpPr>
          <p:cNvPr id="23" name="슬라이드 번호 개체 틀 22">
            <a:extLst>
              <a:ext uri="{FF2B5EF4-FFF2-40B4-BE49-F238E27FC236}">
                <a16:creationId xmlns:a16="http://schemas.microsoft.com/office/drawing/2014/main" id="{9CCFAC0E-5A00-6C07-8600-CF72D65CF48C}"/>
              </a:ext>
            </a:extLst>
          </p:cNvPr>
          <p:cNvSpPr>
            <a:spLocks noGrp="1"/>
          </p:cNvSpPr>
          <p:nvPr>
            <p:ph type="sldNum" sz="quarter" idx="12"/>
          </p:nvPr>
        </p:nvSpPr>
        <p:spPr/>
        <p:txBody>
          <a:bodyPr/>
          <a:lstStyle/>
          <a:p>
            <a:fld id="{043674D7-4F08-49C2-A7A7-6683D1D57F46}" type="slidenum">
              <a:rPr lang="ko-KR" altLang="en-US" smtClean="0"/>
              <a:t>16</a:t>
            </a:fld>
            <a:endParaRPr lang="ko-KR" altLang="en-US"/>
          </a:p>
        </p:txBody>
      </p:sp>
      <p:sp>
        <p:nvSpPr>
          <p:cNvPr id="22" name="TextBox 21">
            <a:extLst>
              <a:ext uri="{FF2B5EF4-FFF2-40B4-BE49-F238E27FC236}">
                <a16:creationId xmlns:a16="http://schemas.microsoft.com/office/drawing/2014/main" id="{3D59F7D6-5D8F-969C-7A56-F2349016ADD4}"/>
              </a:ext>
            </a:extLst>
          </p:cNvPr>
          <p:cNvSpPr txBox="1"/>
          <p:nvPr/>
        </p:nvSpPr>
        <p:spPr>
          <a:xfrm>
            <a:off x="98710" y="5412826"/>
            <a:ext cx="11678025" cy="954107"/>
          </a:xfrm>
          <a:prstGeom prst="rect">
            <a:avLst/>
          </a:prstGeom>
          <a:noFill/>
        </p:spPr>
        <p:txBody>
          <a:bodyPr wrap="square">
            <a:spAutoFit/>
          </a:bodyPr>
          <a:lstStyle/>
          <a:p>
            <a:pPr marL="457200" indent="-457200">
              <a:buFont typeface="Arial" panose="020B0604020202020204" pitchFamily="34" charset="0"/>
              <a:buChar char="•"/>
            </a:pPr>
            <a:r>
              <a:rPr lang="en-US" altLang="ko-KR" sz="2800" b="1" dirty="0">
                <a:solidFill>
                  <a:schemeClr val="bg1">
                    <a:lumMod val="95000"/>
                  </a:schemeClr>
                </a:solidFill>
              </a:rPr>
              <a:t>This refined evolutionary multi-zone model also provides good explanations for observational data</a:t>
            </a:r>
            <a:endParaRPr lang="ko-KR" altLang="en-US" sz="2800" dirty="0"/>
          </a:p>
        </p:txBody>
      </p:sp>
    </p:spTree>
    <p:extLst>
      <p:ext uri="{BB962C8B-B14F-4D97-AF65-F5344CB8AC3E}">
        <p14:creationId xmlns:p14="http://schemas.microsoft.com/office/powerpoint/2010/main" val="3155662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282EA-A2F7-BB2A-1BF9-9651C151423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3596B0D-5197-ABBD-DD3E-A6D65C427656}"/>
              </a:ext>
            </a:extLst>
          </p:cNvPr>
          <p:cNvSpPr txBox="1"/>
          <p:nvPr/>
        </p:nvSpPr>
        <p:spPr>
          <a:xfrm>
            <a:off x="136634" y="91942"/>
            <a:ext cx="11855669" cy="523220"/>
          </a:xfrm>
          <a:prstGeom prst="rect">
            <a:avLst/>
          </a:prstGeom>
          <a:noFill/>
        </p:spPr>
        <p:txBody>
          <a:bodyPr wrap="square">
            <a:spAutoFit/>
          </a:bodyPr>
          <a:lstStyle/>
          <a:p>
            <a:r>
              <a:rPr lang="en-US" altLang="ko-KR" sz="2800" b="1">
                <a:solidFill>
                  <a:srgbClr val="FFC000"/>
                </a:solidFill>
              </a:rPr>
              <a:t>Comparison between the stationary and </a:t>
            </a:r>
            <a:r>
              <a:rPr lang="en-US" altLang="ko-KR" sz="2800" b="1" dirty="0">
                <a:solidFill>
                  <a:srgbClr val="FFC000"/>
                </a:solidFill>
              </a:rPr>
              <a:t>evolutionary</a:t>
            </a:r>
            <a:r>
              <a:rPr lang="en-US" altLang="ko-KR" sz="2800" b="1">
                <a:solidFill>
                  <a:srgbClr val="FFC000"/>
                </a:solidFill>
              </a:rPr>
              <a:t> models</a:t>
            </a:r>
            <a:endParaRPr lang="ko-KR" altLang="en-US" sz="2800" b="1">
              <a:solidFill>
                <a:srgbClr val="FFC000"/>
              </a:solidFill>
            </a:endParaRPr>
          </a:p>
        </p:txBody>
      </p:sp>
      <p:sp>
        <p:nvSpPr>
          <p:cNvPr id="11" name="날짜 개체 틀 10">
            <a:extLst>
              <a:ext uri="{FF2B5EF4-FFF2-40B4-BE49-F238E27FC236}">
                <a16:creationId xmlns:a16="http://schemas.microsoft.com/office/drawing/2014/main" id="{45439CE2-041E-367A-D1BC-788220380F9A}"/>
              </a:ext>
            </a:extLst>
          </p:cNvPr>
          <p:cNvSpPr>
            <a:spLocks noGrp="1"/>
          </p:cNvSpPr>
          <p:nvPr>
            <p:ph type="dt" sz="half" idx="10"/>
          </p:nvPr>
        </p:nvSpPr>
        <p:spPr/>
        <p:txBody>
          <a:bodyPr/>
          <a:lstStyle/>
          <a:p>
            <a:fld id="{433AAE54-9F01-4F22-BC41-406E341D3D3F}" type="datetime1">
              <a:rPr lang="ko-KR" altLang="en-US" smtClean="0"/>
              <a:t>2025. 10. 8.</a:t>
            </a:fld>
            <a:endParaRPr lang="ko-KR" altLang="en-US"/>
          </a:p>
        </p:txBody>
      </p:sp>
      <p:sp>
        <p:nvSpPr>
          <p:cNvPr id="15" name="바닥글 개체 틀 14">
            <a:extLst>
              <a:ext uri="{FF2B5EF4-FFF2-40B4-BE49-F238E27FC236}">
                <a16:creationId xmlns:a16="http://schemas.microsoft.com/office/drawing/2014/main" id="{7F728EF4-43EE-16DC-95C9-26F26C2088C9}"/>
              </a:ext>
            </a:extLst>
          </p:cNvPr>
          <p:cNvSpPr>
            <a:spLocks noGrp="1"/>
          </p:cNvSpPr>
          <p:nvPr>
            <p:ph type="ftr" sz="quarter" idx="11"/>
          </p:nvPr>
        </p:nvSpPr>
        <p:spPr/>
        <p:txBody>
          <a:bodyPr/>
          <a:lstStyle/>
          <a:p>
            <a:r>
              <a:rPr lang="en-US" altLang="ko-KR"/>
              <a:t>CDHY PeVatron Workshop 2025</a:t>
            </a:r>
            <a:endParaRPr lang="ko-KR" altLang="en-US"/>
          </a:p>
        </p:txBody>
      </p:sp>
      <p:sp>
        <p:nvSpPr>
          <p:cNvPr id="19" name="슬라이드 번호 개체 틀 18">
            <a:extLst>
              <a:ext uri="{FF2B5EF4-FFF2-40B4-BE49-F238E27FC236}">
                <a16:creationId xmlns:a16="http://schemas.microsoft.com/office/drawing/2014/main" id="{B5002A1E-5C41-6D91-6DB9-51581324C8DC}"/>
              </a:ext>
            </a:extLst>
          </p:cNvPr>
          <p:cNvSpPr>
            <a:spLocks noGrp="1"/>
          </p:cNvSpPr>
          <p:nvPr>
            <p:ph type="sldNum" sz="quarter" idx="12"/>
          </p:nvPr>
        </p:nvSpPr>
        <p:spPr/>
        <p:txBody>
          <a:bodyPr/>
          <a:lstStyle/>
          <a:p>
            <a:fld id="{043674D7-4F08-49C2-A7A7-6683D1D57F46}" type="slidenum">
              <a:rPr lang="ko-KR" altLang="en-US" smtClean="0"/>
              <a:t>17</a:t>
            </a:fld>
            <a:endParaRPr lang="ko-KR" alt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E964B5A-3362-ADBC-5CF5-CF4E028709D6}"/>
                  </a:ext>
                </a:extLst>
              </p:cNvPr>
              <p:cNvSpPr txBox="1"/>
              <p:nvPr/>
            </p:nvSpPr>
            <p:spPr>
              <a:xfrm>
                <a:off x="108384" y="634335"/>
                <a:ext cx="11928587" cy="5640647"/>
              </a:xfrm>
              <a:prstGeom prst="rect">
                <a:avLst/>
              </a:prstGeom>
              <a:noFill/>
            </p:spPr>
            <p:txBody>
              <a:bodyPr wrap="square">
                <a:spAutoFit/>
              </a:bodyPr>
              <a:lstStyle/>
              <a:p>
                <a:pPr marL="571500" indent="-571500">
                  <a:buFont typeface="Arial" panose="020B0604020202020204" pitchFamily="34" charset="0"/>
                  <a:buChar char="•"/>
                </a:pPr>
                <a:r>
                  <a:rPr lang="en-US" altLang="ko-KR" sz="2400" b="1">
                    <a:solidFill>
                      <a:schemeClr val="bg1">
                        <a:lumMod val="95000"/>
                      </a:schemeClr>
                    </a:solidFill>
                  </a:rPr>
                  <a:t>Both models are equally effective at explaining the observational data</a:t>
                </a:r>
                <a:r>
                  <a:rPr lang="en-US" altLang="ko-KR" sz="2400" b="1" dirty="0">
                    <a:solidFill>
                      <a:schemeClr val="bg1">
                        <a:lumMod val="95000"/>
                      </a:schemeClr>
                    </a:solidFill>
                  </a:rPr>
                  <a:t>, broadband SED, energy-dependent morphology, and VHE/UHE extensions</a:t>
                </a:r>
                <a:endParaRPr lang="en-US" altLang="ko-KR" sz="2400" b="1">
                  <a:solidFill>
                    <a:schemeClr val="bg1">
                      <a:lumMod val="95000"/>
                    </a:schemeClr>
                  </a:solidFill>
                </a:endParaRPr>
              </a:p>
              <a:p>
                <a:pPr marL="571500" indent="-571500">
                  <a:buFont typeface="Arial" panose="020B0604020202020204" pitchFamily="34" charset="0"/>
                  <a:buChar char="•"/>
                </a:pPr>
                <a:endParaRPr lang="en-US" altLang="ko-KR" sz="2400" b="1">
                  <a:solidFill>
                    <a:schemeClr val="bg1">
                      <a:lumMod val="95000"/>
                    </a:schemeClr>
                  </a:solidFill>
                </a:endParaRPr>
              </a:p>
              <a:p>
                <a:pPr marL="571500" indent="-571500">
                  <a:buFont typeface="Arial" panose="020B0604020202020204" pitchFamily="34" charset="0"/>
                  <a:buChar char="•"/>
                </a:pPr>
                <a:r>
                  <a:rPr lang="en-US" altLang="ko-KR" sz="2400" b="1">
                    <a:solidFill>
                      <a:schemeClr val="bg1">
                        <a:lumMod val="95000"/>
                      </a:schemeClr>
                    </a:solidFill>
                  </a:rPr>
                  <a:t>The </a:t>
                </a:r>
                <a:r>
                  <a:rPr lang="en-US" altLang="ko-KR" sz="2400" b="1" dirty="0">
                    <a:solidFill>
                      <a:schemeClr val="bg1">
                        <a:lumMod val="95000"/>
                      </a:schemeClr>
                    </a:solidFill>
                  </a:rPr>
                  <a:t>evolutionary </a:t>
                </a:r>
                <a:r>
                  <a:rPr lang="en-US" altLang="ko-KR" sz="2400" b="1">
                    <a:solidFill>
                      <a:schemeClr val="bg1">
                        <a:lumMod val="95000"/>
                      </a:schemeClr>
                    </a:solidFill>
                  </a:rPr>
                  <a:t>model demands greater energy injection due to higher energy losses (</a:t>
                </a:r>
                <a:r>
                  <a:rPr lang="en-US" altLang="ko-KR" sz="2400" b="1" dirty="0">
                    <a:solidFill>
                      <a:schemeClr val="bg1">
                        <a:lumMod val="95000"/>
                      </a:schemeClr>
                    </a:solidFill>
                  </a:rPr>
                  <a:t>stronger </a:t>
                </a:r>
                <a14:m>
                  <m:oMath xmlns:m="http://schemas.openxmlformats.org/officeDocument/2006/math">
                    <m:r>
                      <a:rPr lang="en-US" altLang="ko-KR" sz="2400" b="1" i="1" dirty="0" smtClean="0">
                        <a:solidFill>
                          <a:schemeClr val="bg1">
                            <a:lumMod val="95000"/>
                          </a:schemeClr>
                        </a:solidFill>
                        <a:latin typeface="Cambria Math" panose="02040503050406030204" pitchFamily="18" charset="0"/>
                      </a:rPr>
                      <m:t>𝑩</m:t>
                    </m:r>
                  </m:oMath>
                </a14:m>
                <a:r>
                  <a:rPr lang="en-US" altLang="ko-KR" sz="2400" b="1">
                    <a:solidFill>
                      <a:schemeClr val="bg1">
                        <a:lumMod val="95000"/>
                      </a:schemeClr>
                    </a:solidFill>
                  </a:rPr>
                  <a:t>) at early times: a larger PWN age, a higher </a:t>
                </a:r>
                <a14:m>
                  <m:oMath xmlns:m="http://schemas.openxmlformats.org/officeDocument/2006/math">
                    <m:sSub>
                      <m:sSubPr>
                        <m:ctrlPr>
                          <a:rPr lang="en-US" altLang="ko-KR" sz="2400" b="1" i="1" smtClean="0">
                            <a:solidFill>
                              <a:schemeClr val="bg1">
                                <a:lumMod val="95000"/>
                              </a:schemeClr>
                            </a:solidFill>
                            <a:latin typeface="Cambria Math" panose="02040503050406030204" pitchFamily="18" charset="0"/>
                          </a:rPr>
                        </m:ctrlPr>
                      </m:sSubPr>
                      <m:e>
                        <m:r>
                          <a:rPr lang="en-US" altLang="ko-KR" sz="2400" b="1" i="1" smtClean="0">
                            <a:solidFill>
                              <a:schemeClr val="bg1">
                                <a:lumMod val="95000"/>
                              </a:schemeClr>
                            </a:solidFill>
                            <a:latin typeface="Cambria Math" panose="02040503050406030204" pitchFamily="18" charset="0"/>
                          </a:rPr>
                          <m:t>𝜸</m:t>
                        </m:r>
                      </m:e>
                      <m:sub>
                        <m:r>
                          <a:rPr lang="en-US" altLang="ko-KR" sz="2400" b="1" i="1" smtClean="0">
                            <a:solidFill>
                              <a:schemeClr val="bg1">
                                <a:lumMod val="95000"/>
                              </a:schemeClr>
                            </a:solidFill>
                            <a:latin typeface="Cambria Math" panose="02040503050406030204" pitchFamily="18" charset="0"/>
                          </a:rPr>
                          <m:t>𝒎𝒊𝒏</m:t>
                        </m:r>
                      </m:sub>
                    </m:sSub>
                  </m:oMath>
                </a14:m>
                <a:r>
                  <a:rPr lang="en-US" altLang="ko-KR" sz="2400" b="1">
                    <a:solidFill>
                      <a:schemeClr val="bg1">
                        <a:lumMod val="95000"/>
                      </a:schemeClr>
                    </a:solidFill>
                  </a:rPr>
                  <a:t>, </a:t>
                </a:r>
                <a14:m>
                  <m:oMath xmlns:m="http://schemas.openxmlformats.org/officeDocument/2006/math">
                    <m:sSub>
                      <m:sSubPr>
                        <m:ctrlPr>
                          <a:rPr lang="en-US" altLang="ko-KR" sz="2400" b="1" i="1" smtClean="0">
                            <a:solidFill>
                              <a:schemeClr val="bg1">
                                <a:lumMod val="95000"/>
                              </a:schemeClr>
                            </a:solidFill>
                            <a:latin typeface="Cambria Math" panose="02040503050406030204" pitchFamily="18" charset="0"/>
                          </a:rPr>
                        </m:ctrlPr>
                      </m:sSubPr>
                      <m:e>
                        <m:r>
                          <a:rPr lang="en-US" altLang="ko-KR" sz="2400" b="1" i="1" smtClean="0">
                            <a:solidFill>
                              <a:schemeClr val="bg1">
                                <a:lumMod val="95000"/>
                              </a:schemeClr>
                            </a:solidFill>
                            <a:latin typeface="Cambria Math" panose="02040503050406030204" pitchFamily="18" charset="0"/>
                          </a:rPr>
                          <m:t>𝑼</m:t>
                        </m:r>
                      </m:e>
                      <m:sub>
                        <m:r>
                          <a:rPr lang="en-US" altLang="ko-KR" sz="2400" b="1" i="1" smtClean="0">
                            <a:solidFill>
                              <a:schemeClr val="bg1">
                                <a:lumMod val="95000"/>
                              </a:schemeClr>
                            </a:solidFill>
                            <a:latin typeface="Cambria Math" panose="02040503050406030204" pitchFamily="18" charset="0"/>
                          </a:rPr>
                          <m:t>𝑰𝑹</m:t>
                        </m:r>
                      </m:sub>
                    </m:sSub>
                  </m:oMath>
                </a14:m>
                <a:r>
                  <a:rPr lang="en-US" altLang="ko-KR" sz="2400" b="1">
                    <a:solidFill>
                      <a:schemeClr val="bg1">
                        <a:lumMod val="95000"/>
                      </a:schemeClr>
                    </a:solidFill>
                  </a:rPr>
                  <a:t> and/or present-day </a:t>
                </a:r>
                <a14:m>
                  <m:oMath xmlns:m="http://schemas.openxmlformats.org/officeDocument/2006/math">
                    <m:r>
                      <a:rPr lang="en-US" altLang="ko-KR" sz="2400" b="1" i="1" smtClean="0">
                        <a:solidFill>
                          <a:schemeClr val="bg1">
                            <a:lumMod val="95000"/>
                          </a:schemeClr>
                        </a:solidFill>
                        <a:latin typeface="Cambria Math" panose="02040503050406030204" pitchFamily="18" charset="0"/>
                      </a:rPr>
                      <m:t>𝑩</m:t>
                    </m:r>
                  </m:oMath>
                </a14:m>
                <a:r>
                  <a:rPr lang="en-US" altLang="ko-KR" sz="2400" b="1">
                    <a:solidFill>
                      <a:schemeClr val="bg1">
                        <a:lumMod val="95000"/>
                      </a:schemeClr>
                    </a:solidFill>
                  </a:rPr>
                  <a:t> are required to compensate</a:t>
                </a:r>
              </a:p>
              <a:p>
                <a:pPr marL="571500" indent="-571500">
                  <a:buFont typeface="Arial" panose="020B0604020202020204" pitchFamily="34" charset="0"/>
                  <a:buChar char="•"/>
                </a:pPr>
                <a:endParaRPr lang="en-US" altLang="ko-KR" sz="2400" b="1">
                  <a:solidFill>
                    <a:schemeClr val="bg1">
                      <a:lumMod val="95000"/>
                    </a:schemeClr>
                  </a:solidFill>
                </a:endParaRPr>
              </a:p>
              <a:p>
                <a:pPr marL="571500" indent="-571500">
                  <a:buFont typeface="Arial" panose="020B0604020202020204" pitchFamily="34" charset="0"/>
                  <a:buChar char="•"/>
                </a:pPr>
                <a:r>
                  <a:rPr lang="en-US" altLang="ko-KR" sz="2400" b="1">
                    <a:solidFill>
                      <a:schemeClr val="bg1">
                        <a:lumMod val="95000"/>
                      </a:schemeClr>
                    </a:solidFill>
                  </a:rPr>
                  <a:t>The strong early-time </a:t>
                </a:r>
                <a14:m>
                  <m:oMath xmlns:m="http://schemas.openxmlformats.org/officeDocument/2006/math">
                    <m:r>
                      <a:rPr lang="en-US" altLang="ko-KR" sz="2400" b="1" i="1">
                        <a:solidFill>
                          <a:schemeClr val="bg1">
                            <a:lumMod val="95000"/>
                          </a:schemeClr>
                        </a:solidFill>
                        <a:latin typeface="Cambria Math" panose="02040503050406030204" pitchFamily="18" charset="0"/>
                      </a:rPr>
                      <m:t>𝑩</m:t>
                    </m:r>
                  </m:oMath>
                </a14:m>
                <a:r>
                  <a:rPr lang="en-US" altLang="ko-KR" sz="2400" b="1">
                    <a:solidFill>
                      <a:schemeClr val="bg1">
                        <a:lumMod val="95000"/>
                      </a:schemeClr>
                    </a:solidFill>
                  </a:rPr>
                  <a:t> also reduces particle diffusion (</a:t>
                </a:r>
                <a14:m>
                  <m:oMath xmlns:m="http://schemas.openxmlformats.org/officeDocument/2006/math">
                    <m:r>
                      <a:rPr lang="en-US" altLang="ko-KR" sz="2400" b="1" i="1">
                        <a:solidFill>
                          <a:schemeClr val="bg1">
                            <a:lumMod val="95000"/>
                          </a:schemeClr>
                        </a:solidFill>
                        <a:latin typeface="Cambria Math" panose="02040503050406030204" pitchFamily="18" charset="0"/>
                      </a:rPr>
                      <m:t>∝</m:t>
                    </m:r>
                    <m:sSup>
                      <m:sSupPr>
                        <m:ctrlPr>
                          <a:rPr lang="en-US" altLang="ko-KR" sz="2400" b="1" i="1">
                            <a:solidFill>
                              <a:schemeClr val="bg1">
                                <a:lumMod val="95000"/>
                              </a:schemeClr>
                            </a:solidFill>
                            <a:latin typeface="Cambria Math" panose="02040503050406030204" pitchFamily="18" charset="0"/>
                          </a:rPr>
                        </m:ctrlPr>
                      </m:sSupPr>
                      <m:e>
                        <m:r>
                          <a:rPr lang="en-US" altLang="ko-KR" sz="2400" b="1" i="1">
                            <a:solidFill>
                              <a:schemeClr val="bg1">
                                <a:lumMod val="95000"/>
                              </a:schemeClr>
                            </a:solidFill>
                            <a:latin typeface="Cambria Math" panose="02040503050406030204" pitchFamily="18" charset="0"/>
                          </a:rPr>
                          <m:t>𝑩</m:t>
                        </m:r>
                      </m:e>
                      <m:sup>
                        <m:r>
                          <a:rPr lang="en-US" altLang="ko-KR" sz="2400" b="1" i="1">
                            <a:solidFill>
                              <a:schemeClr val="bg1">
                                <a:lumMod val="95000"/>
                              </a:schemeClr>
                            </a:solidFill>
                            <a:latin typeface="Cambria Math" panose="02040503050406030204" pitchFamily="18" charset="0"/>
                          </a:rPr>
                          <m:t>−</m:t>
                        </m:r>
                        <m:r>
                          <a:rPr lang="en-US" altLang="ko-KR" sz="2400" b="1" i="1">
                            <a:solidFill>
                              <a:schemeClr val="bg1">
                                <a:lumMod val="95000"/>
                              </a:schemeClr>
                            </a:solidFill>
                            <a:latin typeface="Cambria Math" panose="02040503050406030204" pitchFamily="18" charset="0"/>
                          </a:rPr>
                          <m:t>𝟏</m:t>
                        </m:r>
                      </m:sup>
                    </m:sSup>
                  </m:oMath>
                </a14:m>
                <a:r>
                  <a:rPr lang="en-US" altLang="ko-KR" sz="2400" b="1">
                    <a:solidFill>
                      <a:schemeClr val="bg1">
                        <a:lumMod val="95000"/>
                      </a:schemeClr>
                    </a:solidFill>
                  </a:rPr>
                  <a:t>). This effect makes the model predict a smaller VHE extent; need to increase </a:t>
                </a:r>
                <a14:m>
                  <m:oMath xmlns:m="http://schemas.openxmlformats.org/officeDocument/2006/math">
                    <m:sSub>
                      <m:sSubPr>
                        <m:ctrlPr>
                          <a:rPr lang="en-US" altLang="ko-KR" sz="2400" b="1" i="1">
                            <a:solidFill>
                              <a:schemeClr val="bg1">
                                <a:lumMod val="95000"/>
                              </a:schemeClr>
                            </a:solidFill>
                            <a:latin typeface="Cambria Math" panose="02040503050406030204" pitchFamily="18" charset="0"/>
                          </a:rPr>
                        </m:ctrlPr>
                      </m:sSubPr>
                      <m:e>
                        <m:r>
                          <a:rPr lang="en-US" altLang="ko-KR" sz="2400" b="1" i="1">
                            <a:solidFill>
                              <a:schemeClr val="bg1">
                                <a:lumMod val="95000"/>
                              </a:schemeClr>
                            </a:solidFill>
                            <a:latin typeface="Cambria Math" panose="02040503050406030204" pitchFamily="18" charset="0"/>
                          </a:rPr>
                          <m:t>𝑫</m:t>
                        </m:r>
                      </m:e>
                      <m:sub>
                        <m:r>
                          <a:rPr lang="en-US" altLang="ko-KR" sz="2400" b="1" i="1">
                            <a:solidFill>
                              <a:schemeClr val="bg1">
                                <a:lumMod val="95000"/>
                              </a:schemeClr>
                            </a:solidFill>
                            <a:latin typeface="Cambria Math" panose="02040503050406030204" pitchFamily="18" charset="0"/>
                          </a:rPr>
                          <m:t>𝟎</m:t>
                        </m:r>
                      </m:sub>
                    </m:sSub>
                  </m:oMath>
                </a14:m>
                <a:endParaRPr lang="en-US" altLang="ko-KR" sz="2400" b="1" dirty="0">
                  <a:solidFill>
                    <a:schemeClr val="bg1">
                      <a:lumMod val="95000"/>
                    </a:schemeClr>
                  </a:solidFill>
                </a:endParaRPr>
              </a:p>
              <a:p>
                <a:pPr marL="571500" indent="-571500">
                  <a:buFont typeface="Arial" panose="020B0604020202020204" pitchFamily="34" charset="0"/>
                  <a:buChar char="•"/>
                </a:pPr>
                <a:endParaRPr lang="en-US" altLang="ko-KR" sz="2400" b="1" dirty="0">
                  <a:solidFill>
                    <a:schemeClr val="bg1">
                      <a:lumMod val="95000"/>
                    </a:schemeClr>
                  </a:solidFill>
                </a:endParaRPr>
              </a:p>
              <a:p>
                <a:pPr marL="571500" indent="-571500">
                  <a:buFont typeface="Arial" panose="020B0604020202020204" pitchFamily="34" charset="0"/>
                  <a:buChar char="•"/>
                </a:pPr>
                <a:r>
                  <a:rPr lang="en-US" altLang="ko-KR" sz="2400" b="1" dirty="0">
                    <a:solidFill>
                      <a:schemeClr val="bg1">
                        <a:lumMod val="95000"/>
                      </a:schemeClr>
                    </a:solidFill>
                  </a:rPr>
                  <a:t>The derived magnetic and velocity indices </a:t>
                </a:r>
                <a14:m>
                  <m:oMath xmlns:m="http://schemas.openxmlformats.org/officeDocument/2006/math">
                    <m:sSub>
                      <m:sSubPr>
                        <m:ctrlPr>
                          <a:rPr lang="en-US" altLang="ko-KR" sz="2400" b="1" i="1">
                            <a:solidFill>
                              <a:schemeClr val="bg1">
                                <a:lumMod val="95000"/>
                              </a:schemeClr>
                            </a:solidFill>
                            <a:latin typeface="Cambria Math" panose="02040503050406030204" pitchFamily="18" charset="0"/>
                          </a:rPr>
                        </m:ctrlPr>
                      </m:sSubPr>
                      <m:e>
                        <m:r>
                          <a:rPr lang="en-US" altLang="ko-KR" sz="2400" b="1" i="1">
                            <a:solidFill>
                              <a:schemeClr val="bg1">
                                <a:lumMod val="95000"/>
                              </a:schemeClr>
                            </a:solidFill>
                            <a:latin typeface="Cambria Math" panose="02040503050406030204" pitchFamily="18" charset="0"/>
                          </a:rPr>
                          <m:t>𝜶</m:t>
                        </m:r>
                      </m:e>
                      <m:sub>
                        <m:r>
                          <a:rPr lang="en-US" altLang="ko-KR" sz="2400" b="1" i="1">
                            <a:solidFill>
                              <a:schemeClr val="bg1">
                                <a:lumMod val="95000"/>
                              </a:schemeClr>
                            </a:solidFill>
                            <a:latin typeface="Cambria Math" panose="02040503050406030204" pitchFamily="18" charset="0"/>
                          </a:rPr>
                          <m:t>𝑩</m:t>
                        </m:r>
                      </m:sub>
                    </m:sSub>
                  </m:oMath>
                </a14:m>
                <a:r>
                  <a:rPr lang="ko-KR" altLang="en-US" sz="2400" b="1" dirty="0">
                    <a:solidFill>
                      <a:schemeClr val="bg1">
                        <a:lumMod val="95000"/>
                      </a:schemeClr>
                    </a:solidFill>
                  </a:rPr>
                  <a:t> </a:t>
                </a:r>
                <a:r>
                  <a:rPr lang="en-US" altLang="ko-KR" sz="2400" b="1" dirty="0">
                    <a:solidFill>
                      <a:schemeClr val="bg1">
                        <a:lumMod val="95000"/>
                      </a:schemeClr>
                    </a:solidFill>
                  </a:rPr>
                  <a:t>and </a:t>
                </a:r>
                <a14:m>
                  <m:oMath xmlns:m="http://schemas.openxmlformats.org/officeDocument/2006/math">
                    <m:sSub>
                      <m:sSubPr>
                        <m:ctrlPr>
                          <a:rPr lang="en-US" altLang="ko-KR" sz="2400" b="1" i="1">
                            <a:solidFill>
                              <a:schemeClr val="bg1">
                                <a:lumMod val="95000"/>
                              </a:schemeClr>
                            </a:solidFill>
                            <a:latin typeface="Cambria Math" panose="02040503050406030204" pitchFamily="18" charset="0"/>
                          </a:rPr>
                        </m:ctrlPr>
                      </m:sSubPr>
                      <m:e>
                        <m:r>
                          <a:rPr lang="en-US" altLang="ko-KR" sz="2400" b="1" i="1">
                            <a:solidFill>
                              <a:schemeClr val="bg1">
                                <a:lumMod val="95000"/>
                              </a:schemeClr>
                            </a:solidFill>
                            <a:latin typeface="Cambria Math" panose="02040503050406030204" pitchFamily="18" charset="0"/>
                          </a:rPr>
                          <m:t>𝜶</m:t>
                        </m:r>
                      </m:e>
                      <m:sub>
                        <m:r>
                          <a:rPr lang="en-US" altLang="ko-KR" sz="2400" b="1" i="1">
                            <a:solidFill>
                              <a:schemeClr val="bg1">
                                <a:lumMod val="95000"/>
                              </a:schemeClr>
                            </a:solidFill>
                            <a:latin typeface="Cambria Math" panose="02040503050406030204" pitchFamily="18" charset="0"/>
                          </a:rPr>
                          <m:t>𝑽</m:t>
                        </m:r>
                      </m:sub>
                    </m:sSub>
                  </m:oMath>
                </a14:m>
                <a:r>
                  <a:rPr lang="ko-KR" altLang="en-US" sz="2400" b="1" dirty="0">
                    <a:solidFill>
                      <a:schemeClr val="bg1">
                        <a:lumMod val="95000"/>
                      </a:schemeClr>
                    </a:solidFill>
                  </a:rPr>
                  <a:t> </a:t>
                </a:r>
                <a:r>
                  <a:rPr lang="en-US" altLang="ko-KR" sz="2400" b="1" dirty="0">
                    <a:solidFill>
                      <a:schemeClr val="bg1">
                        <a:lumMod val="95000"/>
                      </a:schemeClr>
                    </a:solidFill>
                  </a:rPr>
                  <a:t>are largely consistent between the stationary and evolutionary models</a:t>
                </a:r>
              </a:p>
              <a:p>
                <a:pPr marL="571500" indent="-571500">
                  <a:buFont typeface="Arial" panose="020B0604020202020204" pitchFamily="34" charset="0"/>
                  <a:buChar char="•"/>
                </a:pPr>
                <a:endParaRPr lang="en-US" altLang="ko-KR" sz="2400" b="1" dirty="0">
                  <a:solidFill>
                    <a:schemeClr val="bg1">
                      <a:lumMod val="95000"/>
                    </a:schemeClr>
                  </a:solidFill>
                </a:endParaRPr>
              </a:p>
              <a:p>
                <a:pPr marL="571500" indent="-571500">
                  <a:buFont typeface="Arial" panose="020B0604020202020204" pitchFamily="34" charset="0"/>
                  <a:buChar char="•"/>
                </a:pPr>
                <a:r>
                  <a:rPr lang="en-US" altLang="ko-KR" sz="2400" b="1" dirty="0">
                    <a:solidFill>
                      <a:schemeClr val="bg1">
                        <a:lumMod val="95000"/>
                      </a:schemeClr>
                    </a:solidFill>
                  </a:rPr>
                  <a:t>Further optimization of parameter values is required for more precise and robust comparisons between the models</a:t>
                </a:r>
                <a:endParaRPr lang="ko-KR" altLang="en-US" sz="2400" b="1" dirty="0">
                  <a:solidFill>
                    <a:schemeClr val="bg1">
                      <a:lumMod val="95000"/>
                    </a:schemeClr>
                  </a:solidFill>
                </a:endParaRPr>
              </a:p>
            </p:txBody>
          </p:sp>
        </mc:Choice>
        <mc:Fallback xmlns="">
          <p:sp>
            <p:nvSpPr>
              <p:cNvPr id="6" name="TextBox 5">
                <a:extLst>
                  <a:ext uri="{FF2B5EF4-FFF2-40B4-BE49-F238E27FC236}">
                    <a16:creationId xmlns:a16="http://schemas.microsoft.com/office/drawing/2014/main" id="{DE964B5A-3362-ADBC-5CF5-CF4E028709D6}"/>
                  </a:ext>
                </a:extLst>
              </p:cNvPr>
              <p:cNvSpPr txBox="1">
                <a:spLocks noRot="1" noChangeAspect="1" noMove="1" noResize="1" noEditPoints="1" noAdjustHandles="1" noChangeArrowheads="1" noChangeShapeType="1" noTextEdit="1"/>
              </p:cNvSpPr>
              <p:nvPr/>
            </p:nvSpPr>
            <p:spPr>
              <a:xfrm>
                <a:off x="108384" y="634335"/>
                <a:ext cx="11928587" cy="5640647"/>
              </a:xfrm>
              <a:prstGeom prst="rect">
                <a:avLst/>
              </a:prstGeom>
              <a:blipFill>
                <a:blip r:embed="rId2"/>
                <a:stretch>
                  <a:fillRect l="-715" t="-865" r="-102" b="-1514"/>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1855590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9F302-8E79-FB41-026A-03C8B1DE627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810140F-D07C-6851-9D10-2FBF4398AD69}"/>
              </a:ext>
            </a:extLst>
          </p:cNvPr>
          <p:cNvSpPr txBox="1"/>
          <p:nvPr/>
        </p:nvSpPr>
        <p:spPr>
          <a:xfrm>
            <a:off x="136634" y="53340"/>
            <a:ext cx="6026565" cy="615553"/>
          </a:xfrm>
          <a:prstGeom prst="rect">
            <a:avLst/>
          </a:prstGeom>
          <a:noFill/>
        </p:spPr>
        <p:txBody>
          <a:bodyPr wrap="square">
            <a:spAutoFit/>
          </a:bodyPr>
          <a:lstStyle/>
          <a:p>
            <a:r>
              <a:rPr lang="en-US" altLang="ko-KR" sz="3400" b="1">
                <a:solidFill>
                  <a:srgbClr val="FFC000"/>
                </a:solidFill>
              </a:rPr>
              <a:t>Future Work</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949BD84E-27E1-9BA8-52C0-32BE7364BAD4}"/>
                  </a:ext>
                </a:extLst>
              </p:cNvPr>
              <p:cNvSpPr txBox="1"/>
              <p:nvPr/>
            </p:nvSpPr>
            <p:spPr>
              <a:xfrm rot="20721809">
                <a:off x="1103656" y="2141839"/>
                <a:ext cx="1122166" cy="1989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ko-KR" sz="1200" b="0" i="1" smtClean="0">
                              <a:latin typeface="Cambria Math" panose="02040503050406030204" pitchFamily="18" charset="0"/>
                            </a:rPr>
                          </m:ctrlPr>
                        </m:sSubPr>
                        <m:e>
                          <m:r>
                            <a:rPr kumimoji="1" lang="en-US" altLang="ko-KR" sz="1200" b="0" i="1" smtClean="0">
                              <a:latin typeface="Cambria Math" panose="02040503050406030204" pitchFamily="18" charset="0"/>
                            </a:rPr>
                            <m:t>𝑅</m:t>
                          </m:r>
                        </m:e>
                        <m:sub>
                          <m:r>
                            <a:rPr kumimoji="1" lang="en-US" altLang="ko-KR" sz="1200" b="0" i="1" smtClean="0">
                              <a:latin typeface="Cambria Math" panose="02040503050406030204" pitchFamily="18" charset="0"/>
                            </a:rPr>
                            <m:t>𝑇𝑆</m:t>
                          </m:r>
                        </m:sub>
                      </m:sSub>
                      <m:r>
                        <a:rPr kumimoji="1" lang="en-US" altLang="ko-KR" sz="1200" b="0" i="1" smtClean="0">
                          <a:latin typeface="Cambria Math" panose="02040503050406030204" pitchFamily="18" charset="0"/>
                        </a:rPr>
                        <m:t>=0.05</m:t>
                      </m:r>
                      <m:sSub>
                        <m:sSubPr>
                          <m:ctrlPr>
                            <a:rPr kumimoji="1" lang="en-US" altLang="ko-KR" sz="1200" b="0" i="1" smtClean="0">
                              <a:latin typeface="Cambria Math" panose="02040503050406030204" pitchFamily="18" charset="0"/>
                            </a:rPr>
                          </m:ctrlPr>
                        </m:sSubPr>
                        <m:e>
                          <m:r>
                            <a:rPr kumimoji="1" lang="en-US" altLang="ko-KR" sz="1200" b="0" i="1" smtClean="0">
                              <a:latin typeface="Cambria Math" panose="02040503050406030204" pitchFamily="18" charset="0"/>
                            </a:rPr>
                            <m:t>𝑅</m:t>
                          </m:r>
                        </m:e>
                        <m:sub>
                          <m:r>
                            <a:rPr kumimoji="1" lang="en-US" altLang="ko-KR" sz="1200" b="0" i="1" smtClean="0">
                              <a:latin typeface="Cambria Math" panose="02040503050406030204" pitchFamily="18" charset="0"/>
                            </a:rPr>
                            <m:t>𝑝𝑤𝑛</m:t>
                          </m:r>
                        </m:sub>
                      </m:sSub>
                    </m:oMath>
                  </m:oMathPara>
                </a14:m>
                <a:endParaRPr kumimoji="1" lang="ko-KR" altLang="en-US" sz="1200"/>
              </a:p>
            </p:txBody>
          </p:sp>
        </mc:Choice>
        <mc:Fallback xmlns="">
          <p:sp>
            <p:nvSpPr>
              <p:cNvPr id="28" name="TextBox 27">
                <a:extLst>
                  <a:ext uri="{FF2B5EF4-FFF2-40B4-BE49-F238E27FC236}">
                    <a16:creationId xmlns:a16="http://schemas.microsoft.com/office/drawing/2014/main" id="{949BD84E-27E1-9BA8-52C0-32BE7364BAD4}"/>
                  </a:ext>
                </a:extLst>
              </p:cNvPr>
              <p:cNvSpPr txBox="1">
                <a:spLocks noRot="1" noChangeAspect="1" noMove="1" noResize="1" noEditPoints="1" noAdjustHandles="1" noChangeArrowheads="1" noChangeShapeType="1" noTextEdit="1"/>
              </p:cNvSpPr>
              <p:nvPr/>
            </p:nvSpPr>
            <p:spPr>
              <a:xfrm rot="20721809">
                <a:off x="1103656" y="2141839"/>
                <a:ext cx="1122166" cy="198965"/>
              </a:xfrm>
              <a:prstGeom prst="rect">
                <a:avLst/>
              </a:prstGeom>
              <a:blipFill>
                <a:blip r:embed="rId2"/>
                <a:stretch>
                  <a:fillRect l="-1064" r="-532" b="-1266"/>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2D7B6E85-CA7D-F20C-C62F-8910DD6D24F8}"/>
                  </a:ext>
                </a:extLst>
              </p:cNvPr>
              <p:cNvSpPr txBox="1"/>
              <p:nvPr/>
            </p:nvSpPr>
            <p:spPr>
              <a:xfrm rot="20700000">
                <a:off x="1520489" y="1505051"/>
                <a:ext cx="426399"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ko-KR" sz="1200" b="0" i="1" smtClean="0">
                              <a:latin typeface="Cambria Math" panose="02040503050406030204" pitchFamily="18" charset="0"/>
                            </a:rPr>
                          </m:ctrlPr>
                        </m:sSubPr>
                        <m:e>
                          <m:r>
                            <a:rPr kumimoji="1" lang="en-US" altLang="ko-KR" sz="1200" b="0" i="1" smtClean="0">
                              <a:latin typeface="Cambria Math" panose="02040503050406030204" pitchFamily="18" charset="0"/>
                            </a:rPr>
                            <m:t>𝑅</m:t>
                          </m:r>
                        </m:e>
                        <m:sub>
                          <m:r>
                            <a:rPr kumimoji="1" lang="en-US" altLang="ko-KR" sz="1200" b="0" i="1" smtClean="0">
                              <a:latin typeface="Cambria Math" panose="02040503050406030204" pitchFamily="18" charset="0"/>
                            </a:rPr>
                            <m:t>𝑃𝑊𝑁</m:t>
                          </m:r>
                        </m:sub>
                      </m:sSub>
                    </m:oMath>
                  </m:oMathPara>
                </a14:m>
                <a:endParaRPr kumimoji="1" lang="ko-KR" altLang="en-US" sz="1200"/>
              </a:p>
            </p:txBody>
          </p:sp>
        </mc:Choice>
        <mc:Fallback xmlns="">
          <p:sp>
            <p:nvSpPr>
              <p:cNvPr id="29" name="TextBox 28">
                <a:extLst>
                  <a:ext uri="{FF2B5EF4-FFF2-40B4-BE49-F238E27FC236}">
                    <a16:creationId xmlns:a16="http://schemas.microsoft.com/office/drawing/2014/main" id="{2D7B6E85-CA7D-F20C-C62F-8910DD6D24F8}"/>
                  </a:ext>
                </a:extLst>
              </p:cNvPr>
              <p:cNvSpPr txBox="1">
                <a:spLocks noRot="1" noChangeAspect="1" noMove="1" noResize="1" noEditPoints="1" noAdjustHandles="1" noChangeArrowheads="1" noChangeShapeType="1" noTextEdit="1"/>
              </p:cNvSpPr>
              <p:nvPr/>
            </p:nvSpPr>
            <p:spPr>
              <a:xfrm rot="20700000">
                <a:off x="1520489" y="1505051"/>
                <a:ext cx="426399" cy="184666"/>
              </a:xfrm>
              <a:prstGeom prst="rect">
                <a:avLst/>
              </a:prstGeom>
              <a:blipFill>
                <a:blip r:embed="rId3"/>
                <a:stretch>
                  <a:fillRect l="-2597" r="-1299" b="-6250"/>
                </a:stretch>
              </a:blipFill>
            </p:spPr>
            <p:txBody>
              <a:bodyPr/>
              <a:lstStyle/>
              <a:p>
                <a:r>
                  <a:rPr lang="ko-KR" altLang="en-US">
                    <a:noFill/>
                  </a:rPr>
                  <a:t> </a:t>
                </a:r>
              </a:p>
            </p:txBody>
          </p:sp>
        </mc:Fallback>
      </mc:AlternateContent>
      <p:grpSp>
        <p:nvGrpSpPr>
          <p:cNvPr id="15" name="그룹 14">
            <a:extLst>
              <a:ext uri="{FF2B5EF4-FFF2-40B4-BE49-F238E27FC236}">
                <a16:creationId xmlns:a16="http://schemas.microsoft.com/office/drawing/2014/main" id="{B83E8DC1-04A5-6F89-0C87-F169CA2D3F53}"/>
              </a:ext>
            </a:extLst>
          </p:cNvPr>
          <p:cNvGrpSpPr/>
          <p:nvPr/>
        </p:nvGrpSpPr>
        <p:grpSpPr>
          <a:xfrm>
            <a:off x="9768017" y="767328"/>
            <a:ext cx="2196910" cy="3044516"/>
            <a:chOff x="10484070" y="2163137"/>
            <a:chExt cx="1540817" cy="2135291"/>
          </a:xfrm>
        </p:grpSpPr>
        <p:pic>
          <p:nvPicPr>
            <p:cNvPr id="26" name="그림 25">
              <a:extLst>
                <a:ext uri="{FF2B5EF4-FFF2-40B4-BE49-F238E27FC236}">
                  <a16:creationId xmlns:a16="http://schemas.microsoft.com/office/drawing/2014/main" id="{98B64877-16B9-EB7C-D9DC-9ACC0B5C4DDA}"/>
                </a:ext>
              </a:extLst>
            </p:cNvPr>
            <p:cNvPicPr>
              <a:picLocks noChangeAspect="1"/>
            </p:cNvPicPr>
            <p:nvPr/>
          </p:nvPicPr>
          <p:blipFill>
            <a:blip r:embed="rId4"/>
            <a:stretch>
              <a:fillRect/>
            </a:stretch>
          </p:blipFill>
          <p:spPr>
            <a:xfrm>
              <a:off x="10484071" y="2163137"/>
              <a:ext cx="1539546" cy="1167522"/>
            </a:xfrm>
            <a:prstGeom prst="rect">
              <a:avLst/>
            </a:prstGeom>
          </p:spPr>
        </p:pic>
        <p:grpSp>
          <p:nvGrpSpPr>
            <p:cNvPr id="2" name="그룹 1">
              <a:extLst>
                <a:ext uri="{FF2B5EF4-FFF2-40B4-BE49-F238E27FC236}">
                  <a16:creationId xmlns:a16="http://schemas.microsoft.com/office/drawing/2014/main" id="{1D1FBB46-CDF4-8A88-ED84-6473F228F157}"/>
                </a:ext>
              </a:extLst>
            </p:cNvPr>
            <p:cNvGrpSpPr/>
            <p:nvPr/>
          </p:nvGrpSpPr>
          <p:grpSpPr>
            <a:xfrm>
              <a:off x="10484070" y="3286647"/>
              <a:ext cx="1540817" cy="1011781"/>
              <a:chOff x="3697373" y="609333"/>
              <a:chExt cx="3370692" cy="2572047"/>
            </a:xfrm>
          </p:grpSpPr>
          <p:pic>
            <p:nvPicPr>
              <p:cNvPr id="27" name="그림 26">
                <a:extLst>
                  <a:ext uri="{FF2B5EF4-FFF2-40B4-BE49-F238E27FC236}">
                    <a16:creationId xmlns:a16="http://schemas.microsoft.com/office/drawing/2014/main" id="{27D3485D-A6AB-3A48-CD53-D89ADD64A4EA}"/>
                  </a:ext>
                </a:extLst>
              </p:cNvPr>
              <p:cNvPicPr>
                <a:picLocks noChangeAspect="1"/>
              </p:cNvPicPr>
              <p:nvPr/>
            </p:nvPicPr>
            <p:blipFill>
              <a:blip r:embed="rId5"/>
              <a:stretch>
                <a:fillRect/>
              </a:stretch>
            </p:blipFill>
            <p:spPr>
              <a:xfrm>
                <a:off x="3697373" y="609333"/>
                <a:ext cx="3370692" cy="2572047"/>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0FFCB97-E4EA-28BC-0BF9-3B99756977CB}"/>
                      </a:ext>
                    </a:extLst>
                  </p:cNvPr>
                  <p:cNvSpPr txBox="1"/>
                  <p:nvPr/>
                </p:nvSpPr>
                <p:spPr>
                  <a:xfrm rot="16200000">
                    <a:off x="3463948" y="1722410"/>
                    <a:ext cx="694586" cy="170217"/>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ko-KR" sz="800" b="0" i="1" smtClean="0">
                                  <a:latin typeface="Cambria Math" panose="02040503050406030204" pitchFamily="18" charset="0"/>
                                </a:rPr>
                              </m:ctrlPr>
                            </m:sSubPr>
                            <m:e>
                              <m:r>
                                <a:rPr lang="en-US" altLang="ko-KR" sz="800" b="0" i="1" smtClean="0">
                                  <a:latin typeface="Cambria Math" panose="02040503050406030204" pitchFamily="18" charset="0"/>
                                </a:rPr>
                                <m:t>𝐵</m:t>
                              </m:r>
                            </m:e>
                            <m:sub>
                              <m:r>
                                <a:rPr lang="en-US" altLang="ko-KR" sz="800" b="0" i="1" smtClean="0">
                                  <a:latin typeface="Cambria Math" panose="02040503050406030204" pitchFamily="18" charset="0"/>
                                </a:rPr>
                                <m:t>0</m:t>
                              </m:r>
                            </m:sub>
                          </m:sSub>
                          <m:d>
                            <m:dPr>
                              <m:ctrlPr>
                                <a:rPr lang="en-US" altLang="ko-KR" sz="800" b="0" i="1" smtClean="0">
                                  <a:latin typeface="Cambria Math" panose="02040503050406030204" pitchFamily="18" charset="0"/>
                                </a:rPr>
                              </m:ctrlPr>
                            </m:dPr>
                            <m:e>
                              <m:r>
                                <a:rPr lang="en-US" altLang="ko-KR" sz="800" b="0" i="1" smtClean="0">
                                  <a:latin typeface="Cambria Math" panose="02040503050406030204" pitchFamily="18" charset="0"/>
                                </a:rPr>
                                <m:t>𝑡</m:t>
                              </m:r>
                            </m:e>
                          </m:d>
                          <m:r>
                            <a:rPr lang="en-US" altLang="ko-KR" sz="800" b="0" i="0" smtClean="0">
                              <a:latin typeface="Cambria Math" panose="02040503050406030204" pitchFamily="18" charset="0"/>
                            </a:rPr>
                            <m:t> </m:t>
                          </m:r>
                          <m:d>
                            <m:dPr>
                              <m:ctrlPr>
                                <a:rPr lang="en-US" altLang="ko-KR" sz="800" b="0" i="1" smtClean="0">
                                  <a:latin typeface="Cambria Math" panose="02040503050406030204" pitchFamily="18" charset="0"/>
                                </a:rPr>
                              </m:ctrlPr>
                            </m:dPr>
                            <m:e>
                              <m:r>
                                <a:rPr lang="en-US" altLang="ko-KR" sz="800" b="0" i="1" smtClean="0">
                                  <a:latin typeface="Cambria Math" panose="02040503050406030204" pitchFamily="18" charset="0"/>
                                </a:rPr>
                                <m:t>𝜇</m:t>
                              </m:r>
                              <m:r>
                                <a:rPr lang="en-US" altLang="ko-KR" sz="800" b="0" i="1" smtClean="0">
                                  <a:latin typeface="Cambria Math" panose="02040503050406030204" pitchFamily="18" charset="0"/>
                                </a:rPr>
                                <m:t>𝐺</m:t>
                              </m:r>
                            </m:e>
                          </m:d>
                        </m:oMath>
                      </m:oMathPara>
                    </a14:m>
                    <a:endParaRPr lang="ko-KR" altLang="en-US" sz="800" dirty="0"/>
                  </a:p>
                </p:txBody>
              </p:sp>
            </mc:Choice>
            <mc:Fallback xmlns="">
              <p:sp>
                <p:nvSpPr>
                  <p:cNvPr id="4" name="TextBox 3">
                    <a:extLst>
                      <a:ext uri="{FF2B5EF4-FFF2-40B4-BE49-F238E27FC236}">
                        <a16:creationId xmlns:a16="http://schemas.microsoft.com/office/drawing/2014/main" id="{D0FFCB97-E4EA-28BC-0BF9-3B99756977CB}"/>
                      </a:ext>
                    </a:extLst>
                  </p:cNvPr>
                  <p:cNvSpPr txBox="1">
                    <a:spLocks noRot="1" noChangeAspect="1" noMove="1" noResize="1" noEditPoints="1" noAdjustHandles="1" noChangeArrowheads="1" noChangeShapeType="1" noTextEdit="1"/>
                  </p:cNvSpPr>
                  <p:nvPr/>
                </p:nvSpPr>
                <p:spPr>
                  <a:xfrm rot="16200000">
                    <a:off x="3463948" y="1722410"/>
                    <a:ext cx="694586" cy="170217"/>
                  </a:xfrm>
                  <a:prstGeom prst="rect">
                    <a:avLst/>
                  </a:prstGeom>
                  <a:blipFill>
                    <a:blip r:embed="rId6"/>
                    <a:stretch>
                      <a:fillRect l="-10000" t="-22581" r="-50000" b="-9677"/>
                    </a:stretch>
                  </a:blipFill>
                </p:spPr>
                <p:txBody>
                  <a:bodyPr/>
                  <a:lstStyle/>
                  <a:p>
                    <a:r>
                      <a:rPr lang="en-KR">
                        <a:noFill/>
                      </a:rPr>
                      <a:t> </a:t>
                    </a:r>
                  </a:p>
                </p:txBody>
              </p:sp>
            </mc:Fallback>
          </mc:AlternateContent>
        </p:grpSp>
      </p:grpSp>
      <p:sp>
        <p:nvSpPr>
          <p:cNvPr id="5" name="날짜 개체 틀 4">
            <a:extLst>
              <a:ext uri="{FF2B5EF4-FFF2-40B4-BE49-F238E27FC236}">
                <a16:creationId xmlns:a16="http://schemas.microsoft.com/office/drawing/2014/main" id="{2E3E3D2D-2884-FF92-24F3-B775CEE4B0B1}"/>
              </a:ext>
            </a:extLst>
          </p:cNvPr>
          <p:cNvSpPr>
            <a:spLocks noGrp="1"/>
          </p:cNvSpPr>
          <p:nvPr>
            <p:ph type="dt" sz="half" idx="10"/>
          </p:nvPr>
        </p:nvSpPr>
        <p:spPr/>
        <p:txBody>
          <a:bodyPr/>
          <a:lstStyle/>
          <a:p>
            <a:fld id="{688BD68A-F5E0-4CF6-80C4-C5FE2BF582B0}" type="datetime1">
              <a:rPr lang="ko-KR" altLang="en-US" smtClean="0"/>
              <a:t>2025. 10. 8.</a:t>
            </a:fld>
            <a:endParaRPr lang="ko-KR" altLang="en-US"/>
          </a:p>
        </p:txBody>
      </p:sp>
      <p:sp>
        <p:nvSpPr>
          <p:cNvPr id="6" name="바닥글 개체 틀 5">
            <a:extLst>
              <a:ext uri="{FF2B5EF4-FFF2-40B4-BE49-F238E27FC236}">
                <a16:creationId xmlns:a16="http://schemas.microsoft.com/office/drawing/2014/main" id="{2F1028D4-F4E8-C561-C86B-885502209CF2}"/>
              </a:ext>
            </a:extLst>
          </p:cNvPr>
          <p:cNvSpPr>
            <a:spLocks noGrp="1"/>
          </p:cNvSpPr>
          <p:nvPr>
            <p:ph type="ftr" sz="quarter" idx="11"/>
          </p:nvPr>
        </p:nvSpPr>
        <p:spPr/>
        <p:txBody>
          <a:bodyPr/>
          <a:lstStyle/>
          <a:p>
            <a:r>
              <a:rPr lang="en-US" altLang="ko-KR"/>
              <a:t>CDHY PeVatron Workshop 2025</a:t>
            </a:r>
            <a:endParaRPr lang="ko-KR" altLang="en-US"/>
          </a:p>
        </p:txBody>
      </p:sp>
      <p:sp>
        <p:nvSpPr>
          <p:cNvPr id="7" name="슬라이드 번호 개체 틀 6">
            <a:extLst>
              <a:ext uri="{FF2B5EF4-FFF2-40B4-BE49-F238E27FC236}">
                <a16:creationId xmlns:a16="http://schemas.microsoft.com/office/drawing/2014/main" id="{1B00BB4C-7C30-6E7E-4330-B837A548F17B}"/>
              </a:ext>
            </a:extLst>
          </p:cNvPr>
          <p:cNvSpPr>
            <a:spLocks noGrp="1"/>
          </p:cNvSpPr>
          <p:nvPr>
            <p:ph type="sldNum" sz="quarter" idx="12"/>
          </p:nvPr>
        </p:nvSpPr>
        <p:spPr/>
        <p:txBody>
          <a:bodyPr/>
          <a:lstStyle/>
          <a:p>
            <a:fld id="{043674D7-4F08-49C2-A7A7-6683D1D57F46}" type="slidenum">
              <a:rPr lang="ko-KR" altLang="en-US" smtClean="0"/>
              <a:t>18</a:t>
            </a:fld>
            <a:endParaRPr lang="ko-KR" alt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900DF85-CBE5-CE9D-520A-6353D6D953A8}"/>
                  </a:ext>
                </a:extLst>
              </p:cNvPr>
              <p:cNvSpPr txBox="1"/>
              <p:nvPr/>
            </p:nvSpPr>
            <p:spPr>
              <a:xfrm>
                <a:off x="116041" y="862936"/>
                <a:ext cx="9967074" cy="4872937"/>
              </a:xfrm>
              <a:prstGeom prst="rect">
                <a:avLst/>
              </a:prstGeom>
              <a:noFill/>
            </p:spPr>
            <p:txBody>
              <a:bodyPr wrap="square" rtlCol="0">
                <a:spAutoFit/>
              </a:bodyPr>
              <a:lstStyle/>
              <a:p>
                <a:pPr marL="457200" indent="-457200">
                  <a:buFont typeface="Arial" panose="020B0604020202020204" pitchFamily="34" charset="0"/>
                  <a:buChar char="•"/>
                </a:pPr>
                <a:r>
                  <a:rPr lang="en-US" altLang="ko-KR" sz="2800" b="1" dirty="0">
                    <a:solidFill>
                      <a:schemeClr val="bg1">
                        <a:lumMod val="95000"/>
                      </a:schemeClr>
                    </a:solidFill>
                  </a:rPr>
                  <a:t>Explore other prescriptions for </a:t>
                </a:r>
                <a14:m>
                  <m:oMath xmlns:m="http://schemas.openxmlformats.org/officeDocument/2006/math">
                    <m:r>
                      <a:rPr lang="en-US" altLang="ko-KR" sz="2800" b="1" i="1" smtClean="0">
                        <a:solidFill>
                          <a:schemeClr val="bg1">
                            <a:lumMod val="95000"/>
                          </a:schemeClr>
                        </a:solidFill>
                        <a:latin typeface="Cambria Math" panose="02040503050406030204" pitchFamily="18" charset="0"/>
                      </a:rPr>
                      <m:t>𝑩</m:t>
                    </m:r>
                    <m:d>
                      <m:dPr>
                        <m:ctrlPr>
                          <a:rPr lang="en-US" altLang="ko-KR" sz="2800" b="1" i="1" smtClean="0">
                            <a:solidFill>
                              <a:schemeClr val="bg1">
                                <a:lumMod val="95000"/>
                              </a:schemeClr>
                            </a:solidFill>
                            <a:latin typeface="Cambria Math" panose="02040503050406030204" pitchFamily="18" charset="0"/>
                          </a:rPr>
                        </m:ctrlPr>
                      </m:dPr>
                      <m:e>
                        <m:r>
                          <a:rPr lang="en-US" altLang="ko-KR" sz="2800" b="1" i="1" smtClean="0">
                            <a:solidFill>
                              <a:schemeClr val="bg1">
                                <a:lumMod val="95000"/>
                              </a:schemeClr>
                            </a:solidFill>
                            <a:latin typeface="Cambria Math" panose="02040503050406030204" pitchFamily="18" charset="0"/>
                          </a:rPr>
                          <m:t>𝒓</m:t>
                        </m:r>
                        <m:r>
                          <a:rPr lang="en-US" altLang="ko-KR" sz="2800" b="1" i="1" smtClean="0">
                            <a:solidFill>
                              <a:schemeClr val="bg1">
                                <a:lumMod val="95000"/>
                              </a:schemeClr>
                            </a:solidFill>
                            <a:latin typeface="Cambria Math" panose="02040503050406030204" pitchFamily="18" charset="0"/>
                          </a:rPr>
                          <m:t>,</m:t>
                        </m:r>
                        <m:r>
                          <a:rPr lang="en-US" altLang="ko-KR" sz="2800" b="1" i="1" smtClean="0">
                            <a:solidFill>
                              <a:schemeClr val="bg1">
                                <a:lumMod val="95000"/>
                              </a:schemeClr>
                            </a:solidFill>
                            <a:latin typeface="Cambria Math" panose="02040503050406030204" pitchFamily="18" charset="0"/>
                          </a:rPr>
                          <m:t>𝒕</m:t>
                        </m:r>
                      </m:e>
                    </m:d>
                  </m:oMath>
                </a14:m>
                <a:r>
                  <a:rPr lang="en-US" altLang="ko-KR" sz="2800" b="1" dirty="0">
                    <a:solidFill>
                      <a:schemeClr val="bg1">
                        <a:lumMod val="95000"/>
                      </a:schemeClr>
                    </a:solidFill>
                  </a:rPr>
                  <a:t> and </a:t>
                </a:r>
                <a14:m>
                  <m:oMath xmlns:m="http://schemas.openxmlformats.org/officeDocument/2006/math">
                    <m:sSub>
                      <m:sSubPr>
                        <m:ctrlPr>
                          <a:rPr lang="en-US" altLang="ko-KR" sz="2800" b="1" i="1" smtClean="0">
                            <a:solidFill>
                              <a:schemeClr val="bg1">
                                <a:lumMod val="95000"/>
                              </a:schemeClr>
                            </a:solidFill>
                            <a:latin typeface="Cambria Math" panose="02040503050406030204" pitchFamily="18" charset="0"/>
                          </a:rPr>
                        </m:ctrlPr>
                      </m:sSubPr>
                      <m:e>
                        <m:r>
                          <a:rPr lang="en-US" altLang="ko-KR" sz="2800" b="1" i="1" smtClean="0">
                            <a:solidFill>
                              <a:schemeClr val="bg1">
                                <a:lumMod val="95000"/>
                              </a:schemeClr>
                            </a:solidFill>
                            <a:latin typeface="Cambria Math" panose="02040503050406030204" pitchFamily="18" charset="0"/>
                          </a:rPr>
                          <m:t>𝑽</m:t>
                        </m:r>
                      </m:e>
                      <m:sub>
                        <m:r>
                          <a:rPr lang="en-US" altLang="ko-KR" sz="2800" b="1" i="1" smtClean="0">
                            <a:solidFill>
                              <a:schemeClr val="bg1">
                                <a:lumMod val="95000"/>
                              </a:schemeClr>
                            </a:solidFill>
                            <a:latin typeface="Cambria Math" panose="02040503050406030204" pitchFamily="18" charset="0"/>
                          </a:rPr>
                          <m:t>𝒇𝒍𝒐𝒘</m:t>
                        </m:r>
                      </m:sub>
                    </m:sSub>
                    <m:d>
                      <m:dPr>
                        <m:ctrlPr>
                          <a:rPr lang="en-US" altLang="ko-KR" sz="2800" b="1" i="1" smtClean="0">
                            <a:solidFill>
                              <a:schemeClr val="bg1">
                                <a:lumMod val="95000"/>
                              </a:schemeClr>
                            </a:solidFill>
                            <a:latin typeface="Cambria Math" panose="02040503050406030204" pitchFamily="18" charset="0"/>
                          </a:rPr>
                        </m:ctrlPr>
                      </m:dPr>
                      <m:e>
                        <m:r>
                          <a:rPr lang="en-US" altLang="ko-KR" sz="2800" b="1" i="1" smtClean="0">
                            <a:solidFill>
                              <a:schemeClr val="bg1">
                                <a:lumMod val="95000"/>
                              </a:schemeClr>
                            </a:solidFill>
                            <a:latin typeface="Cambria Math" panose="02040503050406030204" pitchFamily="18" charset="0"/>
                          </a:rPr>
                          <m:t>𝒓</m:t>
                        </m:r>
                        <m:r>
                          <a:rPr lang="en-US" altLang="ko-KR" sz="2800" b="1" i="1" smtClean="0">
                            <a:solidFill>
                              <a:schemeClr val="bg1">
                                <a:lumMod val="95000"/>
                              </a:schemeClr>
                            </a:solidFill>
                            <a:latin typeface="Cambria Math" panose="02040503050406030204" pitchFamily="18" charset="0"/>
                          </a:rPr>
                          <m:t>,</m:t>
                        </m:r>
                        <m:r>
                          <a:rPr lang="en-US" altLang="ko-KR" sz="2800" b="1" i="1" smtClean="0">
                            <a:solidFill>
                              <a:schemeClr val="bg1">
                                <a:lumMod val="95000"/>
                              </a:schemeClr>
                            </a:solidFill>
                            <a:latin typeface="Cambria Math" panose="02040503050406030204" pitchFamily="18" charset="0"/>
                          </a:rPr>
                          <m:t>𝒕</m:t>
                        </m:r>
                      </m:e>
                    </m:d>
                  </m:oMath>
                </a14:m>
                <a:endParaRPr lang="en-US" altLang="ko-KR" sz="2800" b="1" dirty="0">
                  <a:solidFill>
                    <a:schemeClr val="bg1">
                      <a:lumMod val="95000"/>
                    </a:schemeClr>
                  </a:solidFill>
                </a:endParaRPr>
              </a:p>
              <a:p>
                <a:pPr marL="457200" indent="-457200">
                  <a:buFont typeface="Arial" panose="020B0604020202020204" pitchFamily="34" charset="0"/>
                  <a:buChar char="•"/>
                </a:pPr>
                <a:endParaRPr lang="en-US" altLang="ko-KR" sz="2800" b="1" dirty="0">
                  <a:solidFill>
                    <a:schemeClr val="bg1">
                      <a:lumMod val="95000"/>
                    </a:schemeClr>
                  </a:solidFill>
                </a:endParaRPr>
              </a:p>
              <a:p>
                <a:pPr marL="457200" indent="-457200">
                  <a:buFont typeface="Arial" panose="020B0604020202020204" pitchFamily="34" charset="0"/>
                  <a:buChar char="•"/>
                </a:pPr>
                <a:r>
                  <a:rPr lang="en-US" altLang="ko-KR" sz="2800" b="1" dirty="0">
                    <a:solidFill>
                      <a:schemeClr val="bg1">
                        <a:lumMod val="95000"/>
                      </a:schemeClr>
                    </a:solidFill>
                  </a:rPr>
                  <a:t>Predict </a:t>
                </a:r>
                <a:r>
                  <a:rPr lang="en-US" altLang="ko-KR" sz="2800" b="1">
                    <a:solidFill>
                      <a:schemeClr val="bg1">
                        <a:lumMod val="95000"/>
                      </a:schemeClr>
                    </a:solidFill>
                  </a:rPr>
                  <a:t>spatially-resolved VHE/UHE spectra of </a:t>
                </a:r>
                <a:r>
                  <a:rPr lang="en-US" altLang="ko-KR" sz="2800" b="1" dirty="0" err="1">
                    <a:solidFill>
                      <a:schemeClr val="bg1">
                        <a:lumMod val="95000"/>
                      </a:schemeClr>
                    </a:solidFill>
                  </a:rPr>
                  <a:t>PWNe</a:t>
                </a:r>
                <a:r>
                  <a:rPr lang="en-US" altLang="ko-KR" sz="2800" b="1" dirty="0">
                    <a:solidFill>
                      <a:schemeClr val="bg1">
                        <a:lumMod val="95000"/>
                      </a:schemeClr>
                    </a:solidFill>
                  </a:rPr>
                  <a:t> (in preparation of CTA)</a:t>
                </a:r>
              </a:p>
              <a:p>
                <a:pPr marL="457200" indent="-457200">
                  <a:buFont typeface="Arial" panose="020B0604020202020204" pitchFamily="34" charset="0"/>
                  <a:buChar char="•"/>
                </a:pPr>
                <a:endParaRPr lang="en-US" altLang="ko-KR" sz="2800" b="1">
                  <a:solidFill>
                    <a:schemeClr val="bg1">
                      <a:lumMod val="95000"/>
                    </a:schemeClr>
                  </a:solidFill>
                </a:endParaRPr>
              </a:p>
              <a:p>
                <a:pPr marL="571500" indent="-571500">
                  <a:buFont typeface="Arial" panose="020B0604020202020204" pitchFamily="34" charset="0"/>
                  <a:buChar char="•"/>
                </a:pPr>
                <a:r>
                  <a:rPr lang="en-US" altLang="ko-KR" sz="2800" b="1">
                    <a:solidFill>
                      <a:schemeClr val="bg1">
                        <a:lumMod val="95000"/>
                      </a:schemeClr>
                    </a:solidFill>
                  </a:rPr>
                  <a:t>Test the model with more complicated evolution</a:t>
                </a:r>
              </a:p>
              <a:p>
                <a:pPr marL="571500" indent="-571500">
                  <a:buFont typeface="Arial" panose="020B0604020202020204" pitchFamily="34" charset="0"/>
                  <a:buChar char="•"/>
                </a:pPr>
                <a:endParaRPr lang="en-US" altLang="ko-KR" sz="2800" b="1" dirty="0">
                  <a:solidFill>
                    <a:schemeClr val="bg1">
                      <a:lumMod val="95000"/>
                    </a:schemeClr>
                  </a:solidFill>
                </a:endParaRPr>
              </a:p>
              <a:p>
                <a:pPr marL="571500" indent="-571500">
                  <a:buFont typeface="Arial" panose="020B0604020202020204" pitchFamily="34" charset="0"/>
                  <a:buChar char="•"/>
                </a:pPr>
                <a:r>
                  <a:rPr lang="en-US" altLang="ko-KR" sz="2800" b="1">
                    <a:solidFill>
                      <a:schemeClr val="bg1">
                        <a:lumMod val="95000"/>
                      </a:schemeClr>
                    </a:solidFill>
                  </a:rPr>
                  <a:t>Expand </a:t>
                </a:r>
                <a:r>
                  <a:rPr lang="en-US" altLang="ko-KR" sz="2800" b="1" dirty="0">
                    <a:solidFill>
                      <a:schemeClr val="bg1">
                        <a:lumMod val="95000"/>
                      </a:schemeClr>
                    </a:solidFill>
                  </a:rPr>
                  <a:t>the model </a:t>
                </a:r>
                <a:r>
                  <a:rPr lang="en-US" altLang="ko-KR" sz="2800" b="1">
                    <a:solidFill>
                      <a:schemeClr val="bg1">
                        <a:lumMod val="95000"/>
                      </a:schemeClr>
                    </a:solidFill>
                  </a:rPr>
                  <a:t>to account for asymmetric morphology</a:t>
                </a:r>
                <a:endParaRPr lang="en-US" altLang="ko-KR" sz="2800" b="1" dirty="0">
                  <a:solidFill>
                    <a:schemeClr val="bg1">
                      <a:lumMod val="95000"/>
                    </a:schemeClr>
                  </a:solidFill>
                </a:endParaRPr>
              </a:p>
              <a:p>
                <a:pPr marL="571500" indent="-571500">
                  <a:buFont typeface="Arial" panose="020B0604020202020204" pitchFamily="34" charset="0"/>
                  <a:buChar char="•"/>
                </a:pPr>
                <a:endParaRPr lang="en-US" altLang="ko-KR" sz="2800" b="1">
                  <a:solidFill>
                    <a:schemeClr val="bg1">
                      <a:lumMod val="95000"/>
                    </a:schemeClr>
                  </a:solidFill>
                </a:endParaRPr>
              </a:p>
              <a:p>
                <a:pPr marL="571500" indent="-571500">
                  <a:buFont typeface="Arial" panose="020B0604020202020204" pitchFamily="34" charset="0"/>
                  <a:buChar char="•"/>
                </a:pPr>
                <a:r>
                  <a:rPr lang="en-US" altLang="ko-KR" sz="2800" b="1">
                    <a:solidFill>
                      <a:schemeClr val="bg1">
                        <a:lumMod val="95000"/>
                      </a:schemeClr>
                    </a:solidFill>
                  </a:rPr>
                  <a:t>Suggestions?</a:t>
                </a:r>
              </a:p>
            </p:txBody>
          </p:sp>
        </mc:Choice>
        <mc:Fallback xmlns="">
          <p:sp>
            <p:nvSpPr>
              <p:cNvPr id="13" name="TextBox 12">
                <a:extLst>
                  <a:ext uri="{FF2B5EF4-FFF2-40B4-BE49-F238E27FC236}">
                    <a16:creationId xmlns:a16="http://schemas.microsoft.com/office/drawing/2014/main" id="{B900DF85-CBE5-CE9D-520A-6353D6D953A8}"/>
                  </a:ext>
                </a:extLst>
              </p:cNvPr>
              <p:cNvSpPr txBox="1">
                <a:spLocks noRot="1" noChangeAspect="1" noMove="1" noResize="1" noEditPoints="1" noAdjustHandles="1" noChangeArrowheads="1" noChangeShapeType="1" noTextEdit="1"/>
              </p:cNvSpPr>
              <p:nvPr/>
            </p:nvSpPr>
            <p:spPr>
              <a:xfrm>
                <a:off x="116041" y="862936"/>
                <a:ext cx="9967074" cy="4872937"/>
              </a:xfrm>
              <a:prstGeom prst="rect">
                <a:avLst/>
              </a:prstGeom>
              <a:blipFill>
                <a:blip r:embed="rId7"/>
                <a:stretch>
                  <a:fillRect l="-1101" t="-1502" b="-2628"/>
                </a:stretch>
              </a:blipFill>
            </p:spPr>
            <p:txBody>
              <a:bodyPr/>
              <a:lstStyle/>
              <a:p>
                <a:r>
                  <a:rPr lang="ko-KR" altLang="en-US">
                    <a:noFill/>
                  </a:rPr>
                  <a:t> </a:t>
                </a:r>
              </a:p>
            </p:txBody>
          </p:sp>
        </mc:Fallback>
      </mc:AlternateContent>
      <p:grpSp>
        <p:nvGrpSpPr>
          <p:cNvPr id="25" name="그룹 24">
            <a:extLst>
              <a:ext uri="{FF2B5EF4-FFF2-40B4-BE49-F238E27FC236}">
                <a16:creationId xmlns:a16="http://schemas.microsoft.com/office/drawing/2014/main" id="{7774D426-F1E1-28CD-8B6D-05F83C24731E}"/>
              </a:ext>
            </a:extLst>
          </p:cNvPr>
          <p:cNvGrpSpPr/>
          <p:nvPr/>
        </p:nvGrpSpPr>
        <p:grpSpPr>
          <a:xfrm>
            <a:off x="9774195" y="3905070"/>
            <a:ext cx="2194135" cy="2153961"/>
            <a:chOff x="10053155" y="3529910"/>
            <a:chExt cx="1908996" cy="1874043"/>
          </a:xfrm>
        </p:grpSpPr>
        <p:pic>
          <p:nvPicPr>
            <p:cNvPr id="23" name="그림 22">
              <a:extLst>
                <a:ext uri="{FF2B5EF4-FFF2-40B4-BE49-F238E27FC236}">
                  <a16:creationId xmlns:a16="http://schemas.microsoft.com/office/drawing/2014/main" id="{2FA9AC0C-BB59-8A1B-0279-5E86C60D056F}"/>
                </a:ext>
              </a:extLst>
            </p:cNvPr>
            <p:cNvPicPr>
              <a:picLocks noChangeAspect="1"/>
            </p:cNvPicPr>
            <p:nvPr/>
          </p:nvPicPr>
          <p:blipFill>
            <a:blip r:embed="rId8"/>
            <a:stretch>
              <a:fillRect/>
            </a:stretch>
          </p:blipFill>
          <p:spPr>
            <a:xfrm>
              <a:off x="10053155" y="3529910"/>
              <a:ext cx="1908996" cy="1874043"/>
            </a:xfrm>
            <a:prstGeom prst="rect">
              <a:avLst/>
            </a:prstGeom>
          </p:spPr>
        </p:pic>
        <p:sp>
          <p:nvSpPr>
            <p:cNvPr id="24" name="TextBox 23">
              <a:extLst>
                <a:ext uri="{FF2B5EF4-FFF2-40B4-BE49-F238E27FC236}">
                  <a16:creationId xmlns:a16="http://schemas.microsoft.com/office/drawing/2014/main" id="{5D35D5B7-C195-F4AA-685D-0FEBC5B93309}"/>
                </a:ext>
              </a:extLst>
            </p:cNvPr>
            <p:cNvSpPr txBox="1"/>
            <p:nvPr/>
          </p:nvSpPr>
          <p:spPr>
            <a:xfrm>
              <a:off x="10268262" y="3567658"/>
              <a:ext cx="905889" cy="276999"/>
            </a:xfrm>
            <a:prstGeom prst="rect">
              <a:avLst/>
            </a:prstGeom>
            <a:noFill/>
          </p:spPr>
          <p:txBody>
            <a:bodyPr wrap="none" rtlCol="0">
              <a:spAutoFit/>
            </a:bodyPr>
            <a:lstStyle/>
            <a:p>
              <a:r>
                <a:rPr lang="en-US" altLang="ko-KR" sz="1200" dirty="0"/>
                <a:t>2—10 keV</a:t>
              </a:r>
            </a:p>
          </p:txBody>
        </p:sp>
      </p:grpSp>
      <p:pic>
        <p:nvPicPr>
          <p:cNvPr id="11" name="그림 10">
            <a:extLst>
              <a:ext uri="{FF2B5EF4-FFF2-40B4-BE49-F238E27FC236}">
                <a16:creationId xmlns:a16="http://schemas.microsoft.com/office/drawing/2014/main" id="{65934426-E5AF-62F3-8EA8-C5CFAD84ADD9}"/>
              </a:ext>
            </a:extLst>
          </p:cNvPr>
          <p:cNvPicPr>
            <a:picLocks noChangeAspect="1"/>
          </p:cNvPicPr>
          <p:nvPr/>
        </p:nvPicPr>
        <p:blipFill>
          <a:blip r:embed="rId9"/>
          <a:stretch>
            <a:fillRect/>
          </a:stretch>
        </p:blipFill>
        <p:spPr>
          <a:xfrm>
            <a:off x="7962659" y="4476481"/>
            <a:ext cx="1816741" cy="1590685"/>
          </a:xfrm>
          <a:prstGeom prst="rect">
            <a:avLst/>
          </a:prstGeom>
        </p:spPr>
      </p:pic>
      <p:sp>
        <p:nvSpPr>
          <p:cNvPr id="12" name="TextBox 11">
            <a:extLst>
              <a:ext uri="{FF2B5EF4-FFF2-40B4-BE49-F238E27FC236}">
                <a16:creationId xmlns:a16="http://schemas.microsoft.com/office/drawing/2014/main" id="{AD83859A-DF0D-E25B-3096-9F0CCCEC4F84}"/>
              </a:ext>
            </a:extLst>
          </p:cNvPr>
          <p:cNvSpPr txBox="1"/>
          <p:nvPr/>
        </p:nvSpPr>
        <p:spPr>
          <a:xfrm>
            <a:off x="8173994" y="4516394"/>
            <a:ext cx="1372492" cy="246221"/>
          </a:xfrm>
          <a:prstGeom prst="rect">
            <a:avLst/>
          </a:prstGeom>
          <a:noFill/>
        </p:spPr>
        <p:txBody>
          <a:bodyPr wrap="none" rtlCol="0">
            <a:spAutoFit/>
          </a:bodyPr>
          <a:lstStyle/>
          <a:p>
            <a:r>
              <a:rPr lang="en-US" altLang="ko-KR" sz="1000" dirty="0">
                <a:solidFill>
                  <a:srgbClr val="0000FF"/>
                </a:solidFill>
              </a:rPr>
              <a:t>Burgess et al. (2022)</a:t>
            </a:r>
            <a:endParaRPr lang="ko-KR" altLang="en-US" sz="1000" dirty="0">
              <a:solidFill>
                <a:srgbClr val="0000FF"/>
              </a:solidFill>
            </a:endParaRPr>
          </a:p>
        </p:txBody>
      </p:sp>
      <p:sp>
        <p:nvSpPr>
          <p:cNvPr id="14" name="TextBox 13">
            <a:extLst>
              <a:ext uri="{FF2B5EF4-FFF2-40B4-BE49-F238E27FC236}">
                <a16:creationId xmlns:a16="http://schemas.microsoft.com/office/drawing/2014/main" id="{08F12639-D254-373B-3E2A-D0C81EA0A92D}"/>
              </a:ext>
            </a:extLst>
          </p:cNvPr>
          <p:cNvSpPr txBox="1"/>
          <p:nvPr/>
        </p:nvSpPr>
        <p:spPr>
          <a:xfrm>
            <a:off x="10110708" y="2041688"/>
            <a:ext cx="1456660" cy="246221"/>
          </a:xfrm>
          <a:prstGeom prst="rect">
            <a:avLst/>
          </a:prstGeom>
          <a:noFill/>
        </p:spPr>
        <p:txBody>
          <a:bodyPr wrap="square">
            <a:spAutoFit/>
          </a:bodyPr>
          <a:lstStyle/>
          <a:p>
            <a:r>
              <a:rPr lang="en-US" altLang="ko-KR" sz="1000" b="1" dirty="0">
                <a:solidFill>
                  <a:srgbClr val="0000FF"/>
                </a:solidFill>
              </a:rPr>
              <a:t>Gelfand et al. (2009)</a:t>
            </a:r>
            <a:endParaRPr lang="ko-KR" altLang="en-US" sz="1000" dirty="0">
              <a:solidFill>
                <a:srgbClr val="0000FF"/>
              </a:solidFill>
            </a:endParaRPr>
          </a:p>
        </p:txBody>
      </p:sp>
    </p:spTree>
    <p:extLst>
      <p:ext uri="{BB962C8B-B14F-4D97-AF65-F5344CB8AC3E}">
        <p14:creationId xmlns:p14="http://schemas.microsoft.com/office/powerpoint/2010/main" val="3443509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1B57C6-74F6-1EBB-B230-2AE721D8C82B}"/>
              </a:ext>
            </a:extLst>
          </p:cNvPr>
          <p:cNvSpPr txBox="1"/>
          <p:nvPr/>
        </p:nvSpPr>
        <p:spPr>
          <a:xfrm>
            <a:off x="154240" y="63062"/>
            <a:ext cx="11973384" cy="584775"/>
          </a:xfrm>
          <a:prstGeom prst="rect">
            <a:avLst/>
          </a:prstGeom>
          <a:noFill/>
        </p:spPr>
        <p:txBody>
          <a:bodyPr wrap="square" rtlCol="0">
            <a:spAutoFit/>
          </a:bodyPr>
          <a:lstStyle/>
          <a:p>
            <a:r>
              <a:rPr lang="en-US" altLang="ko-KR" sz="3200" b="1">
                <a:solidFill>
                  <a:srgbClr val="FFC000"/>
                </a:solidFill>
              </a:rPr>
              <a:t>OUTLINE</a:t>
            </a:r>
          </a:p>
        </p:txBody>
      </p:sp>
      <p:sp>
        <p:nvSpPr>
          <p:cNvPr id="6" name="TextBox 5">
            <a:extLst>
              <a:ext uri="{FF2B5EF4-FFF2-40B4-BE49-F238E27FC236}">
                <a16:creationId xmlns:a16="http://schemas.microsoft.com/office/drawing/2014/main" id="{B52A7D8D-571F-7616-AA7E-A434577C2C09}"/>
              </a:ext>
            </a:extLst>
          </p:cNvPr>
          <p:cNvSpPr txBox="1"/>
          <p:nvPr/>
        </p:nvSpPr>
        <p:spPr>
          <a:xfrm>
            <a:off x="70039" y="686193"/>
            <a:ext cx="9711148" cy="5375574"/>
          </a:xfrm>
          <a:prstGeom prst="rect">
            <a:avLst/>
          </a:prstGeom>
          <a:noFill/>
        </p:spPr>
        <p:txBody>
          <a:bodyPr wrap="square" rtlCol="0">
            <a:spAutoFit/>
          </a:bodyPr>
          <a:lstStyle/>
          <a:p>
            <a:pPr marL="342900" indent="-342900">
              <a:lnSpc>
                <a:spcPts val="6000"/>
              </a:lnSpc>
              <a:buFont typeface="Arial" panose="020B0604020202020204" pitchFamily="34" charset="0"/>
              <a:buChar char="•"/>
            </a:pPr>
            <a:r>
              <a:rPr lang="en-US" altLang="ko-KR" sz="3200" b="1" dirty="0">
                <a:solidFill>
                  <a:schemeClr val="bg1">
                    <a:lumMod val="95000"/>
                  </a:schemeClr>
                </a:solidFill>
              </a:rPr>
              <a:t>Brief introduction to Pulsar Wind Nebulae (</a:t>
            </a:r>
            <a:r>
              <a:rPr lang="en-US" altLang="ko-KR" sz="3200" b="1" dirty="0" err="1">
                <a:solidFill>
                  <a:schemeClr val="bg1">
                    <a:lumMod val="95000"/>
                  </a:schemeClr>
                </a:solidFill>
              </a:rPr>
              <a:t>PWNe</a:t>
            </a:r>
            <a:r>
              <a:rPr lang="en-US" altLang="ko-KR" sz="3200" b="1" dirty="0">
                <a:solidFill>
                  <a:schemeClr val="bg1">
                    <a:lumMod val="95000"/>
                  </a:schemeClr>
                </a:solidFill>
              </a:rPr>
              <a:t>)</a:t>
            </a:r>
          </a:p>
          <a:p>
            <a:pPr marL="342900" indent="-342900">
              <a:lnSpc>
                <a:spcPts val="6000"/>
              </a:lnSpc>
              <a:buFont typeface="Arial" panose="020B0604020202020204" pitchFamily="34" charset="0"/>
              <a:buChar char="•"/>
            </a:pPr>
            <a:r>
              <a:rPr lang="en-US" altLang="ko-KR" sz="3200" b="1" dirty="0">
                <a:solidFill>
                  <a:schemeClr val="bg1">
                    <a:lumMod val="95000"/>
                  </a:schemeClr>
                </a:solidFill>
              </a:rPr>
              <a:t>Stationary Multi-Zone PWN Model -- Results</a:t>
            </a:r>
          </a:p>
          <a:p>
            <a:pPr marL="342900" indent="-342900">
              <a:lnSpc>
                <a:spcPts val="6000"/>
              </a:lnSpc>
              <a:buFont typeface="Arial" panose="020B0604020202020204" pitchFamily="34" charset="0"/>
              <a:buChar char="•"/>
            </a:pPr>
            <a:r>
              <a:rPr lang="en-US" altLang="ko-KR" sz="3200" b="1" dirty="0">
                <a:solidFill>
                  <a:schemeClr val="bg1">
                    <a:lumMod val="95000"/>
                  </a:schemeClr>
                </a:solidFill>
              </a:rPr>
              <a:t>Incorporating PWN evolution: theoretical and observational studies</a:t>
            </a:r>
          </a:p>
          <a:p>
            <a:pPr marL="457200" indent="-457200">
              <a:lnSpc>
                <a:spcPts val="6000"/>
              </a:lnSpc>
              <a:buFont typeface="Arial" panose="020B0604020202020204" pitchFamily="34" charset="0"/>
              <a:buChar char="•"/>
            </a:pPr>
            <a:r>
              <a:rPr lang="en-US" altLang="ko-KR" sz="3200" b="1" dirty="0">
                <a:solidFill>
                  <a:schemeClr val="bg1">
                    <a:lumMod val="95000"/>
                  </a:schemeClr>
                </a:solidFill>
              </a:rPr>
              <a:t>Comparison of Multi-Zone PWN model results</a:t>
            </a:r>
          </a:p>
          <a:p>
            <a:pPr marL="342900" indent="-342900">
              <a:lnSpc>
                <a:spcPts val="6000"/>
              </a:lnSpc>
              <a:buFont typeface="Arial" panose="020B0604020202020204" pitchFamily="34" charset="0"/>
              <a:buChar char="•"/>
            </a:pPr>
            <a:r>
              <a:rPr lang="en-US" altLang="ko-KR" sz="3200" b="1" dirty="0">
                <a:solidFill>
                  <a:schemeClr val="bg1">
                    <a:lumMod val="95000"/>
                  </a:schemeClr>
                </a:solidFill>
              </a:rPr>
              <a:t>Summary and Future Work</a:t>
            </a:r>
          </a:p>
        </p:txBody>
      </p:sp>
      <p:sp>
        <p:nvSpPr>
          <p:cNvPr id="8" name="날짜 개체 틀 7">
            <a:extLst>
              <a:ext uri="{FF2B5EF4-FFF2-40B4-BE49-F238E27FC236}">
                <a16:creationId xmlns:a16="http://schemas.microsoft.com/office/drawing/2014/main" id="{C0CAA67D-7DF0-740E-80CE-510694787313}"/>
              </a:ext>
            </a:extLst>
          </p:cNvPr>
          <p:cNvSpPr>
            <a:spLocks noGrp="1"/>
          </p:cNvSpPr>
          <p:nvPr>
            <p:ph type="dt" sz="half" idx="10"/>
          </p:nvPr>
        </p:nvSpPr>
        <p:spPr/>
        <p:txBody>
          <a:bodyPr/>
          <a:lstStyle/>
          <a:p>
            <a:fld id="{2296A916-6956-4C25-BD38-392DFD289824}" type="datetime1">
              <a:rPr lang="ko-KR" altLang="en-US" smtClean="0"/>
              <a:t>2025. 10. 8.</a:t>
            </a:fld>
            <a:endParaRPr lang="ko-KR" altLang="en-US"/>
          </a:p>
        </p:txBody>
      </p:sp>
      <p:sp>
        <p:nvSpPr>
          <p:cNvPr id="9" name="바닥글 개체 틀 8">
            <a:extLst>
              <a:ext uri="{FF2B5EF4-FFF2-40B4-BE49-F238E27FC236}">
                <a16:creationId xmlns:a16="http://schemas.microsoft.com/office/drawing/2014/main" id="{E1BB3410-FE54-FDE4-1CB0-9A16811C524A}"/>
              </a:ext>
            </a:extLst>
          </p:cNvPr>
          <p:cNvSpPr>
            <a:spLocks noGrp="1"/>
          </p:cNvSpPr>
          <p:nvPr>
            <p:ph type="ftr" sz="quarter" idx="11"/>
          </p:nvPr>
        </p:nvSpPr>
        <p:spPr/>
        <p:txBody>
          <a:bodyPr/>
          <a:lstStyle/>
          <a:p>
            <a:r>
              <a:rPr lang="en-US" altLang="ko-KR"/>
              <a:t>CDHY </a:t>
            </a:r>
            <a:r>
              <a:rPr lang="en-US" altLang="ko-KR" err="1"/>
              <a:t>PeVatron</a:t>
            </a:r>
            <a:r>
              <a:rPr lang="en-US" altLang="ko-KR"/>
              <a:t> Workshop 2025</a:t>
            </a:r>
            <a:endParaRPr lang="ko-KR" altLang="en-US"/>
          </a:p>
        </p:txBody>
      </p:sp>
      <p:sp>
        <p:nvSpPr>
          <p:cNvPr id="21" name="슬라이드 번호 개체 틀 20">
            <a:extLst>
              <a:ext uri="{FF2B5EF4-FFF2-40B4-BE49-F238E27FC236}">
                <a16:creationId xmlns:a16="http://schemas.microsoft.com/office/drawing/2014/main" id="{839C00AF-9056-A6A4-2E10-D0539ED80534}"/>
              </a:ext>
            </a:extLst>
          </p:cNvPr>
          <p:cNvSpPr>
            <a:spLocks noGrp="1"/>
          </p:cNvSpPr>
          <p:nvPr>
            <p:ph type="sldNum" sz="quarter" idx="12"/>
          </p:nvPr>
        </p:nvSpPr>
        <p:spPr/>
        <p:txBody>
          <a:bodyPr/>
          <a:lstStyle/>
          <a:p>
            <a:fld id="{043674D7-4F08-49C2-A7A7-6683D1D57F46}" type="slidenum">
              <a:rPr lang="ko-KR" altLang="en-US" smtClean="0"/>
              <a:t>2</a:t>
            </a:fld>
            <a:endParaRPr lang="ko-KR" altLang="en-US"/>
          </a:p>
        </p:txBody>
      </p:sp>
      <p:grpSp>
        <p:nvGrpSpPr>
          <p:cNvPr id="24" name="그룹 23">
            <a:extLst>
              <a:ext uri="{FF2B5EF4-FFF2-40B4-BE49-F238E27FC236}">
                <a16:creationId xmlns:a16="http://schemas.microsoft.com/office/drawing/2014/main" id="{E0F0C255-1F7A-F0D6-222D-07CDCFEAA1BC}"/>
              </a:ext>
            </a:extLst>
          </p:cNvPr>
          <p:cNvGrpSpPr/>
          <p:nvPr/>
        </p:nvGrpSpPr>
        <p:grpSpPr>
          <a:xfrm>
            <a:off x="9754836" y="695457"/>
            <a:ext cx="2285390" cy="2083185"/>
            <a:chOff x="9407442" y="695457"/>
            <a:chExt cx="2526458" cy="2302924"/>
          </a:xfrm>
        </p:grpSpPr>
        <p:pic>
          <p:nvPicPr>
            <p:cNvPr id="22" name="Picture 6" descr="G54.1+0.3">
              <a:extLst>
                <a:ext uri="{FF2B5EF4-FFF2-40B4-BE49-F238E27FC236}">
                  <a16:creationId xmlns:a16="http://schemas.microsoft.com/office/drawing/2014/main" id="{1B1F2D8B-5316-7A5B-86D7-D36731B1A8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1044" y="695457"/>
              <a:ext cx="2492856" cy="230292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26C5A542-D102-E2D8-8C6B-5DBC3DC84EF6}"/>
                </a:ext>
              </a:extLst>
            </p:cNvPr>
            <p:cNvSpPr txBox="1"/>
            <p:nvPr/>
          </p:nvSpPr>
          <p:spPr>
            <a:xfrm>
              <a:off x="9407442" y="703712"/>
              <a:ext cx="1015021" cy="338554"/>
            </a:xfrm>
            <a:prstGeom prst="rect">
              <a:avLst/>
            </a:prstGeom>
            <a:noFill/>
          </p:spPr>
          <p:txBody>
            <a:bodyPr wrap="none" rtlCol="0">
              <a:spAutoFit/>
            </a:bodyPr>
            <a:lstStyle/>
            <a:p>
              <a:r>
                <a:rPr kumimoji="1" lang="en-US" altLang="ko-KR" sz="800">
                  <a:solidFill>
                    <a:schemeClr val="bg1"/>
                  </a:solidFill>
                  <a:latin typeface="Times New Roman" panose="02020603050405020304" pitchFamily="18" charset="0"/>
                  <a:cs typeface="Times New Roman" panose="02020603050405020304" pitchFamily="18" charset="0"/>
                </a:rPr>
                <a:t>G54.1+0.3</a:t>
              </a:r>
            </a:p>
            <a:p>
              <a:r>
                <a:rPr kumimoji="1" lang="en-US" altLang="ko-KR" sz="800">
                  <a:solidFill>
                    <a:schemeClr val="bg1"/>
                  </a:solidFill>
                  <a:latin typeface="Times New Roman" panose="02020603050405020304" pitchFamily="18" charset="0"/>
                  <a:cs typeface="Times New Roman" panose="02020603050405020304" pitchFamily="18" charset="0"/>
                </a:rPr>
                <a:t>Credit: NASA/CXC</a:t>
              </a:r>
              <a:endParaRPr kumimoji="1" lang="ko-KR" altLang="en-US" sz="800">
                <a:solidFill>
                  <a:schemeClr val="bg1"/>
                </a:solidFill>
                <a:latin typeface="Times New Roman" panose="02020603050405020304" pitchFamily="18" charset="0"/>
                <a:cs typeface="Times New Roman" panose="02020603050405020304" pitchFamily="18" charset="0"/>
              </a:endParaRPr>
            </a:p>
          </p:txBody>
        </p:sp>
      </p:grpSp>
      <p:grpSp>
        <p:nvGrpSpPr>
          <p:cNvPr id="26" name="그룹 25">
            <a:extLst>
              <a:ext uri="{FF2B5EF4-FFF2-40B4-BE49-F238E27FC236}">
                <a16:creationId xmlns:a16="http://schemas.microsoft.com/office/drawing/2014/main" id="{0B37C24A-0E6E-08E2-1EF8-E08A56555F73}"/>
              </a:ext>
            </a:extLst>
          </p:cNvPr>
          <p:cNvGrpSpPr/>
          <p:nvPr/>
        </p:nvGrpSpPr>
        <p:grpSpPr>
          <a:xfrm>
            <a:off x="9787080" y="2574435"/>
            <a:ext cx="1647664" cy="1661915"/>
            <a:chOff x="3453625" y="1034901"/>
            <a:chExt cx="1647664" cy="1661915"/>
          </a:xfrm>
        </p:grpSpPr>
        <p:pic>
          <p:nvPicPr>
            <p:cNvPr id="27" name="그림 26">
              <a:extLst>
                <a:ext uri="{FF2B5EF4-FFF2-40B4-BE49-F238E27FC236}">
                  <a16:creationId xmlns:a16="http://schemas.microsoft.com/office/drawing/2014/main" id="{C6439C5E-3C52-9DB5-5867-0916C0959FA6}"/>
                </a:ext>
              </a:extLst>
            </p:cNvPr>
            <p:cNvPicPr>
              <a:picLocks noChangeAspect="1"/>
            </p:cNvPicPr>
            <p:nvPr/>
          </p:nvPicPr>
          <p:blipFill>
            <a:blip r:embed="rId3"/>
            <a:srcRect l="23726" t="29704" r="27266" b="21585"/>
            <a:stretch>
              <a:fillRect/>
            </a:stretch>
          </p:blipFill>
          <p:spPr>
            <a:xfrm>
              <a:off x="3453625" y="1034901"/>
              <a:ext cx="1647664" cy="1661915"/>
            </a:xfrm>
            <a:prstGeom prst="rect">
              <a:avLst/>
            </a:prstGeom>
          </p:spPr>
        </p:pic>
        <p:pic>
          <p:nvPicPr>
            <p:cNvPr id="28" name="그림 27" descr="원, 우주, 어둠, 별이(가) 표시된 사진&#10;&#10;AI 생성 콘텐츠는 정확하지 않을 수 있습니다.">
              <a:extLst>
                <a:ext uri="{FF2B5EF4-FFF2-40B4-BE49-F238E27FC236}">
                  <a16:creationId xmlns:a16="http://schemas.microsoft.com/office/drawing/2014/main" id="{6AB9B408-5CF8-791A-556A-4923A3DB35E1}"/>
                </a:ext>
              </a:extLst>
            </p:cNvPr>
            <p:cNvPicPr>
              <a:picLocks noChangeAspect="1"/>
            </p:cNvPicPr>
            <p:nvPr/>
          </p:nvPicPr>
          <p:blipFill>
            <a:blip r:embed="rId4"/>
            <a:srcRect l="13426" t="14147" r="10896" b="11488"/>
            <a:stretch>
              <a:fillRect/>
            </a:stretch>
          </p:blipFill>
          <p:spPr>
            <a:xfrm>
              <a:off x="3951433" y="1513756"/>
              <a:ext cx="620538" cy="625905"/>
            </a:xfrm>
            <a:prstGeom prst="rect">
              <a:avLst/>
            </a:prstGeom>
          </p:spPr>
        </p:pic>
      </p:grpSp>
      <p:grpSp>
        <p:nvGrpSpPr>
          <p:cNvPr id="30" name="그룹 29">
            <a:extLst>
              <a:ext uri="{FF2B5EF4-FFF2-40B4-BE49-F238E27FC236}">
                <a16:creationId xmlns:a16="http://schemas.microsoft.com/office/drawing/2014/main" id="{7F441313-E7B6-4783-F095-4E915FB134AA}"/>
              </a:ext>
            </a:extLst>
          </p:cNvPr>
          <p:cNvGrpSpPr/>
          <p:nvPr/>
        </p:nvGrpSpPr>
        <p:grpSpPr>
          <a:xfrm>
            <a:off x="9758855" y="4240136"/>
            <a:ext cx="2371418" cy="2012928"/>
            <a:chOff x="5930270" y="1073972"/>
            <a:chExt cx="3638221" cy="3088227"/>
          </a:xfrm>
        </p:grpSpPr>
        <p:sp>
          <p:nvSpPr>
            <p:cNvPr id="31" name="직사각형 30">
              <a:extLst>
                <a:ext uri="{FF2B5EF4-FFF2-40B4-BE49-F238E27FC236}">
                  <a16:creationId xmlns:a16="http://schemas.microsoft.com/office/drawing/2014/main" id="{98EFD145-0638-9BEF-4ACE-FDDEAB97B1FD}"/>
                </a:ext>
              </a:extLst>
            </p:cNvPr>
            <p:cNvSpPr/>
            <p:nvPr/>
          </p:nvSpPr>
          <p:spPr>
            <a:xfrm>
              <a:off x="5930270" y="1073972"/>
              <a:ext cx="3638221" cy="30845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solidFill>
                  <a:schemeClr val="bg1">
                    <a:lumMod val="85000"/>
                  </a:schemeClr>
                </a:solidFill>
              </a:endParaRPr>
            </a:p>
          </p:txBody>
        </p:sp>
        <p:pic>
          <p:nvPicPr>
            <p:cNvPr id="32" name="그림 31" descr="텍스트, 스크린샷, 라인, 폰트이(가) 표시된 사진&#10;&#10;AI 생성 콘텐츠는 정확하지 않을 수 있습니다.">
              <a:extLst>
                <a:ext uri="{FF2B5EF4-FFF2-40B4-BE49-F238E27FC236}">
                  <a16:creationId xmlns:a16="http://schemas.microsoft.com/office/drawing/2014/main" id="{6604DECD-2CCF-B8F0-3B9A-25D8B6FDECEC}"/>
                </a:ext>
              </a:extLst>
            </p:cNvPr>
            <p:cNvPicPr>
              <a:picLocks noChangeAspect="1"/>
            </p:cNvPicPr>
            <p:nvPr/>
          </p:nvPicPr>
          <p:blipFill>
            <a:blip r:embed="rId5"/>
            <a:stretch>
              <a:fillRect/>
            </a:stretch>
          </p:blipFill>
          <p:spPr>
            <a:xfrm>
              <a:off x="5973640" y="1133021"/>
              <a:ext cx="3551545" cy="2976270"/>
            </a:xfrm>
            <a:prstGeom prst="rect">
              <a:avLst/>
            </a:prstGeom>
            <a:ln>
              <a:noFill/>
            </a:ln>
          </p:spPr>
        </p:pic>
        <p:sp>
          <p:nvSpPr>
            <p:cNvPr id="33" name="TextBox 32">
              <a:extLst>
                <a:ext uri="{FF2B5EF4-FFF2-40B4-BE49-F238E27FC236}">
                  <a16:creationId xmlns:a16="http://schemas.microsoft.com/office/drawing/2014/main" id="{637A722A-5B0E-231E-9B95-FA23414646B8}"/>
                </a:ext>
              </a:extLst>
            </p:cNvPr>
            <p:cNvSpPr txBox="1"/>
            <p:nvPr/>
          </p:nvSpPr>
          <p:spPr>
            <a:xfrm>
              <a:off x="7365145" y="3737798"/>
              <a:ext cx="600131" cy="424401"/>
            </a:xfrm>
            <a:prstGeom prst="rect">
              <a:avLst/>
            </a:prstGeom>
            <a:noFill/>
            <a:ln>
              <a:noFill/>
            </a:ln>
          </p:spPr>
          <p:txBody>
            <a:bodyPr wrap="none" rtlCol="0">
              <a:spAutoFit/>
            </a:bodyPr>
            <a:lstStyle/>
            <a:p>
              <a:r>
                <a:rPr kumimoji="1" lang="en-US" altLang="ko-KR" sz="1000">
                  <a:latin typeface="Times New Roman" panose="02020603050405020304" pitchFamily="18" charset="0"/>
                  <a:cs typeface="Times New Roman" panose="02020603050405020304" pitchFamily="18" charset="0"/>
                </a:rPr>
                <a:t>log</a:t>
              </a:r>
              <a:endParaRPr kumimoji="1" lang="ko-KR" altLang="en-US" sz="10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C2A4BB3A-321B-2CF0-EE72-5A1BB62FE4EF}"/>
                    </a:ext>
                  </a:extLst>
                </p:cNvPr>
                <p:cNvSpPr txBox="1"/>
                <p:nvPr/>
              </p:nvSpPr>
              <p:spPr>
                <a:xfrm>
                  <a:off x="7063881" y="2612753"/>
                  <a:ext cx="2389870" cy="212202"/>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ko-KR" sz="800" b="1" i="1" smtClean="0">
                                <a:solidFill>
                                  <a:schemeClr val="tx1"/>
                                </a:solidFill>
                                <a:latin typeface="Cambria Math" panose="02040503050406030204" pitchFamily="18" charset="0"/>
                              </a:rPr>
                            </m:ctrlPr>
                          </m:sSubPr>
                          <m:e>
                            <m:r>
                              <a:rPr kumimoji="1" lang="el-GR" altLang="ko-KR" sz="800" b="1" i="1" smtClean="0">
                                <a:solidFill>
                                  <a:schemeClr val="tx1"/>
                                </a:solidFill>
                                <a:latin typeface="Cambria Math" panose="02040503050406030204" pitchFamily="18" charset="0"/>
                              </a:rPr>
                              <m:t>𝜶</m:t>
                            </m:r>
                          </m:e>
                          <m:sub>
                            <m:r>
                              <a:rPr kumimoji="1" lang="en-US" altLang="ko-KR" sz="800" b="1" i="1" smtClean="0">
                                <a:solidFill>
                                  <a:schemeClr val="tx1"/>
                                </a:solidFill>
                                <a:latin typeface="Cambria Math" panose="02040503050406030204" pitchFamily="18" charset="0"/>
                              </a:rPr>
                              <m:t>𝑩</m:t>
                            </m:r>
                          </m:sub>
                        </m:sSub>
                        <m:r>
                          <a:rPr kumimoji="1" lang="en-US" altLang="ko-KR" sz="800" b="1" i="1" smtClean="0">
                            <a:solidFill>
                              <a:schemeClr val="tx1"/>
                            </a:solidFill>
                            <a:latin typeface="Cambria Math" panose="02040503050406030204" pitchFamily="18" charset="0"/>
                          </a:rPr>
                          <m:t>=</m:t>
                        </m:r>
                        <m:r>
                          <a:rPr kumimoji="1" lang="en-US" altLang="ko-KR" sz="800" b="1" i="1" smtClean="0">
                            <a:solidFill>
                              <a:schemeClr val="tx1"/>
                            </a:solidFill>
                            <a:latin typeface="Cambria Math" panose="02040503050406030204" pitchFamily="18" charset="0"/>
                          </a:rPr>
                          <m:t>𝟎</m:t>
                        </m:r>
                        <m:r>
                          <a:rPr kumimoji="1" lang="en-US" altLang="ko-KR" sz="800" b="1" i="1" smtClean="0">
                            <a:solidFill>
                              <a:schemeClr val="tx1"/>
                            </a:solidFill>
                            <a:latin typeface="Cambria Math" panose="02040503050406030204" pitchFamily="18" charset="0"/>
                          </a:rPr>
                          <m:t>.</m:t>
                        </m:r>
                        <m:r>
                          <a:rPr kumimoji="1" lang="en-US" altLang="ko-KR" sz="800" b="1" i="1" smtClean="0">
                            <a:solidFill>
                              <a:schemeClr val="tx1"/>
                            </a:solidFill>
                            <a:latin typeface="Cambria Math" panose="02040503050406030204" pitchFamily="18" charset="0"/>
                          </a:rPr>
                          <m:t>𝟑</m:t>
                        </m:r>
                        <m:func>
                          <m:funcPr>
                            <m:ctrlPr>
                              <a:rPr kumimoji="1" lang="en-US" altLang="ko-KR" sz="800" b="1" i="1" smtClean="0">
                                <a:solidFill>
                                  <a:schemeClr val="tx1"/>
                                </a:solidFill>
                                <a:latin typeface="Cambria Math" panose="02040503050406030204" pitchFamily="18" charset="0"/>
                              </a:rPr>
                            </m:ctrlPr>
                          </m:funcPr>
                          <m:fName>
                            <m:sSub>
                              <m:sSubPr>
                                <m:ctrlPr>
                                  <a:rPr kumimoji="1" lang="en-US" altLang="ko-KR" sz="800" b="1" i="1" smtClean="0">
                                    <a:solidFill>
                                      <a:schemeClr val="tx1"/>
                                    </a:solidFill>
                                    <a:latin typeface="Cambria Math" panose="02040503050406030204" pitchFamily="18" charset="0"/>
                                  </a:rPr>
                                </m:ctrlPr>
                              </m:sSubPr>
                              <m:e>
                                <m:r>
                                  <a:rPr kumimoji="1" lang="en-US" altLang="ko-KR" sz="800" b="1" i="0" smtClean="0">
                                    <a:solidFill>
                                      <a:schemeClr val="tx1"/>
                                    </a:solidFill>
                                    <a:latin typeface="Cambria Math" panose="02040503050406030204" pitchFamily="18" charset="0"/>
                                  </a:rPr>
                                  <m:t>𝐥𝐨𝐠</m:t>
                                </m:r>
                              </m:e>
                              <m:sub>
                                <m:r>
                                  <a:rPr kumimoji="1" lang="en-US" altLang="ko-KR" sz="800" b="1" i="1" smtClean="0">
                                    <a:solidFill>
                                      <a:schemeClr val="tx1"/>
                                    </a:solidFill>
                                    <a:latin typeface="Cambria Math" panose="02040503050406030204" pitchFamily="18" charset="0"/>
                                  </a:rPr>
                                  <m:t>𝟏𝟎</m:t>
                                </m:r>
                              </m:sub>
                            </m:sSub>
                          </m:fName>
                          <m:e>
                            <m:d>
                              <m:dPr>
                                <m:ctrlPr>
                                  <a:rPr kumimoji="1" lang="en-US" altLang="ko-KR" sz="800" b="1" i="1" smtClean="0">
                                    <a:solidFill>
                                      <a:schemeClr val="tx1"/>
                                    </a:solidFill>
                                    <a:latin typeface="Cambria Math" panose="02040503050406030204" pitchFamily="18" charset="0"/>
                                  </a:rPr>
                                </m:ctrlPr>
                              </m:dPr>
                              <m:e>
                                <m:r>
                                  <a:rPr kumimoji="1" lang="en-US" altLang="ko-KR" sz="800" b="1" i="1" smtClean="0">
                                    <a:solidFill>
                                      <a:schemeClr val="tx1"/>
                                    </a:solidFill>
                                    <a:latin typeface="Cambria Math" panose="02040503050406030204" pitchFamily="18" charset="0"/>
                                  </a:rPr>
                                  <m:t>𝒕</m:t>
                                </m:r>
                              </m:e>
                            </m:d>
                            <m:r>
                              <a:rPr kumimoji="1" lang="en-US" altLang="ko-KR" sz="800" b="1" i="1" smtClean="0">
                                <a:solidFill>
                                  <a:schemeClr val="tx1"/>
                                </a:solidFill>
                                <a:latin typeface="Cambria Math" panose="02040503050406030204" pitchFamily="18" charset="0"/>
                              </a:rPr>
                              <m:t>−</m:t>
                            </m:r>
                            <m:r>
                              <a:rPr kumimoji="1" lang="en-US" altLang="ko-KR" sz="800" b="1" i="1" smtClean="0">
                                <a:solidFill>
                                  <a:schemeClr val="tx1"/>
                                </a:solidFill>
                                <a:latin typeface="Cambria Math" panose="02040503050406030204" pitchFamily="18" charset="0"/>
                              </a:rPr>
                              <m:t>𝟏</m:t>
                            </m:r>
                            <m:r>
                              <a:rPr kumimoji="1" lang="en-US" altLang="ko-KR" sz="800" b="1" i="1" smtClean="0">
                                <a:solidFill>
                                  <a:schemeClr val="tx1"/>
                                </a:solidFill>
                                <a:latin typeface="Cambria Math" panose="02040503050406030204" pitchFamily="18" charset="0"/>
                              </a:rPr>
                              <m:t>.</m:t>
                            </m:r>
                            <m:r>
                              <a:rPr kumimoji="1" lang="en-US" altLang="ko-KR" sz="800" b="1" i="1" smtClean="0">
                                <a:solidFill>
                                  <a:schemeClr val="tx1"/>
                                </a:solidFill>
                                <a:latin typeface="Cambria Math" panose="02040503050406030204" pitchFamily="18" charset="0"/>
                              </a:rPr>
                              <m:t>𝟒</m:t>
                            </m:r>
                          </m:e>
                        </m:func>
                      </m:oMath>
                    </m:oMathPara>
                  </a14:m>
                  <a:endParaRPr kumimoji="1" lang="ko-KR" altLang="en-US" sz="800" b="1">
                    <a:solidFill>
                      <a:schemeClr val="tx1"/>
                    </a:solidFill>
                  </a:endParaRPr>
                </a:p>
              </p:txBody>
            </p:sp>
          </mc:Choice>
          <mc:Fallback xmlns="">
            <p:sp>
              <p:nvSpPr>
                <p:cNvPr id="34" name="TextBox 33">
                  <a:extLst>
                    <a:ext uri="{FF2B5EF4-FFF2-40B4-BE49-F238E27FC236}">
                      <a16:creationId xmlns:a16="http://schemas.microsoft.com/office/drawing/2014/main" id="{C2A4BB3A-321B-2CF0-EE72-5A1BB62FE4EF}"/>
                    </a:ext>
                  </a:extLst>
                </p:cNvPr>
                <p:cNvSpPr txBox="1">
                  <a:spLocks noRot="1" noChangeAspect="1" noMove="1" noResize="1" noEditPoints="1" noAdjustHandles="1" noChangeArrowheads="1" noChangeShapeType="1" noTextEdit="1"/>
                </p:cNvSpPr>
                <p:nvPr/>
              </p:nvSpPr>
              <p:spPr>
                <a:xfrm>
                  <a:off x="7063881" y="2612753"/>
                  <a:ext cx="2389870" cy="212202"/>
                </a:xfrm>
                <a:prstGeom prst="rect">
                  <a:avLst/>
                </a:prstGeom>
                <a:blipFill>
                  <a:blip r:embed="rId6"/>
                  <a:stretch>
                    <a:fillRect t="-8696" b="-26087"/>
                  </a:stretch>
                </a:blipFill>
                <a:ln>
                  <a:noFill/>
                </a:ln>
              </p:spPr>
              <p:txBody>
                <a:bodyPr/>
                <a:lstStyle/>
                <a:p>
                  <a:r>
                    <a:rPr lang="ko-KR" altLang="en-US">
                      <a:noFill/>
                    </a:rPr>
                    <a:t> </a:t>
                  </a:r>
                </a:p>
              </p:txBody>
            </p:sp>
          </mc:Fallback>
        </mc:AlternateContent>
      </p:grpSp>
      <p:grpSp>
        <p:nvGrpSpPr>
          <p:cNvPr id="35" name="그룹 34">
            <a:extLst>
              <a:ext uri="{FF2B5EF4-FFF2-40B4-BE49-F238E27FC236}">
                <a16:creationId xmlns:a16="http://schemas.microsoft.com/office/drawing/2014/main" id="{59F11F9C-3B0A-D1C4-78C8-3FC9C9D61F5B}"/>
              </a:ext>
            </a:extLst>
          </p:cNvPr>
          <p:cNvGrpSpPr/>
          <p:nvPr/>
        </p:nvGrpSpPr>
        <p:grpSpPr>
          <a:xfrm>
            <a:off x="11091705" y="2806261"/>
            <a:ext cx="1054331" cy="1434661"/>
            <a:chOff x="9552976" y="646387"/>
            <a:chExt cx="2595300" cy="3681247"/>
          </a:xfrm>
        </p:grpSpPr>
        <p:grpSp>
          <p:nvGrpSpPr>
            <p:cNvPr id="36" name="그룹 35">
              <a:extLst>
                <a:ext uri="{FF2B5EF4-FFF2-40B4-BE49-F238E27FC236}">
                  <a16:creationId xmlns:a16="http://schemas.microsoft.com/office/drawing/2014/main" id="{85981694-0F9C-3719-73D1-D2A8169453B2}"/>
                </a:ext>
              </a:extLst>
            </p:cNvPr>
            <p:cNvGrpSpPr/>
            <p:nvPr/>
          </p:nvGrpSpPr>
          <p:grpSpPr>
            <a:xfrm>
              <a:off x="9582199" y="646387"/>
              <a:ext cx="2566077" cy="3681247"/>
              <a:chOff x="9582199" y="630621"/>
              <a:chExt cx="2566077" cy="3681247"/>
            </a:xfrm>
          </p:grpSpPr>
          <p:pic>
            <p:nvPicPr>
              <p:cNvPr id="38" name="그림 37" descr="텍스트, 스크린샷, 라인, 도표이(가) 표시된 사진&#10;&#10;AI 생성 콘텐츠는 정확하지 않을 수 있습니다.">
                <a:extLst>
                  <a:ext uri="{FF2B5EF4-FFF2-40B4-BE49-F238E27FC236}">
                    <a16:creationId xmlns:a16="http://schemas.microsoft.com/office/drawing/2014/main" id="{622BD63B-554D-AB21-C259-90BCE24A2C5D}"/>
                  </a:ext>
                </a:extLst>
              </p:cNvPr>
              <p:cNvPicPr>
                <a:picLocks noChangeAspect="1"/>
              </p:cNvPicPr>
              <p:nvPr/>
            </p:nvPicPr>
            <p:blipFill>
              <a:blip r:embed="rId7"/>
              <a:stretch>
                <a:fillRect/>
              </a:stretch>
            </p:blipFill>
            <p:spPr>
              <a:xfrm>
                <a:off x="9582199" y="2467303"/>
                <a:ext cx="2446418" cy="1844565"/>
              </a:xfrm>
              <a:prstGeom prst="rect">
                <a:avLst/>
              </a:prstGeom>
            </p:spPr>
          </p:pic>
          <p:pic>
            <p:nvPicPr>
              <p:cNvPr id="39" name="그림 38" descr="텍스트, 라인, 도표, 그래프이(가) 표시된 사진&#10;&#10;AI 생성 콘텐츠는 정확하지 않을 수 있습니다.">
                <a:extLst>
                  <a:ext uri="{FF2B5EF4-FFF2-40B4-BE49-F238E27FC236}">
                    <a16:creationId xmlns:a16="http://schemas.microsoft.com/office/drawing/2014/main" id="{B0CEC99A-0EFB-B4FC-C224-6CEEF5C0F8DF}"/>
                  </a:ext>
                </a:extLst>
              </p:cNvPr>
              <p:cNvPicPr>
                <a:picLocks noChangeAspect="1"/>
              </p:cNvPicPr>
              <p:nvPr/>
            </p:nvPicPr>
            <p:blipFill>
              <a:blip r:embed="rId8"/>
              <a:stretch>
                <a:fillRect/>
              </a:stretch>
            </p:blipFill>
            <p:spPr>
              <a:xfrm>
                <a:off x="9582438" y="630621"/>
                <a:ext cx="2446415" cy="1844565"/>
              </a:xfrm>
              <a:prstGeom prst="rect">
                <a:avLst/>
              </a:prstGeom>
            </p:spPr>
          </p:pic>
          <p:sp>
            <p:nvSpPr>
              <p:cNvPr id="40" name="직사각형 39">
                <a:extLst>
                  <a:ext uri="{FF2B5EF4-FFF2-40B4-BE49-F238E27FC236}">
                    <a16:creationId xmlns:a16="http://schemas.microsoft.com/office/drawing/2014/main" id="{2F882249-29D8-D37E-AC1C-A07037B8F31D}"/>
                  </a:ext>
                </a:extLst>
              </p:cNvPr>
              <p:cNvSpPr/>
              <p:nvPr/>
            </p:nvSpPr>
            <p:spPr>
              <a:xfrm>
                <a:off x="10018986" y="701566"/>
                <a:ext cx="536028" cy="2601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TextBox 40">
                <a:extLst>
                  <a:ext uri="{FF2B5EF4-FFF2-40B4-BE49-F238E27FC236}">
                    <a16:creationId xmlns:a16="http://schemas.microsoft.com/office/drawing/2014/main" id="{828BC185-F750-C7C6-6704-C5AA06BAB854}"/>
                  </a:ext>
                </a:extLst>
              </p:cNvPr>
              <p:cNvSpPr txBox="1"/>
              <p:nvPr/>
            </p:nvSpPr>
            <p:spPr>
              <a:xfrm>
                <a:off x="10947935" y="1617305"/>
                <a:ext cx="1200341" cy="552815"/>
              </a:xfrm>
              <a:prstGeom prst="rect">
                <a:avLst/>
              </a:prstGeom>
              <a:noFill/>
            </p:spPr>
            <p:txBody>
              <a:bodyPr wrap="none" rtlCol="0">
                <a:spAutoFit/>
              </a:bodyPr>
              <a:lstStyle/>
              <a:p>
                <a:r>
                  <a:rPr lang="en-US" altLang="ko-KR" sz="400" b="1"/>
                  <a:t>Within PWN</a:t>
                </a:r>
              </a:p>
              <a:p>
                <a:r>
                  <a:rPr lang="en-US" altLang="ko-KR" sz="400" b="1"/>
                  <a:t>Escaped</a:t>
                </a:r>
                <a:endParaRPr lang="ko-KR" altLang="en-US" sz="400" b="1"/>
              </a:p>
            </p:txBody>
          </p:sp>
          <p:cxnSp>
            <p:nvCxnSpPr>
              <p:cNvPr id="42" name="직선 연결선 41">
                <a:extLst>
                  <a:ext uri="{FF2B5EF4-FFF2-40B4-BE49-F238E27FC236}">
                    <a16:creationId xmlns:a16="http://schemas.microsoft.com/office/drawing/2014/main" id="{7897A93C-4292-71ED-05D0-86AC94878BD2}"/>
                  </a:ext>
                </a:extLst>
              </p:cNvPr>
              <p:cNvCxnSpPr>
                <a:cxnSpLocks/>
              </p:cNvCxnSpPr>
              <p:nvPr/>
            </p:nvCxnSpPr>
            <p:spPr>
              <a:xfrm>
                <a:off x="10854559" y="1836683"/>
                <a:ext cx="283779" cy="0"/>
              </a:xfrm>
              <a:prstGeom prst="line">
                <a:avLst/>
              </a:prstGeom>
            </p:spPr>
            <p:style>
              <a:lnRef idx="2">
                <a:schemeClr val="dk1"/>
              </a:lnRef>
              <a:fillRef idx="0">
                <a:schemeClr val="dk1"/>
              </a:fillRef>
              <a:effectRef idx="1">
                <a:schemeClr val="dk1"/>
              </a:effectRef>
              <a:fontRef idx="minor">
                <a:schemeClr val="tx1"/>
              </a:fontRef>
            </p:style>
          </p:cxnSp>
          <p:cxnSp>
            <p:nvCxnSpPr>
              <p:cNvPr id="43" name="직선 연결선 42">
                <a:extLst>
                  <a:ext uri="{FF2B5EF4-FFF2-40B4-BE49-F238E27FC236}">
                    <a16:creationId xmlns:a16="http://schemas.microsoft.com/office/drawing/2014/main" id="{D506174D-5221-689F-948D-273A768B5779}"/>
                  </a:ext>
                </a:extLst>
              </p:cNvPr>
              <p:cNvCxnSpPr>
                <a:cxnSpLocks/>
              </p:cNvCxnSpPr>
              <p:nvPr/>
            </p:nvCxnSpPr>
            <p:spPr>
              <a:xfrm>
                <a:off x="10865070" y="1957552"/>
                <a:ext cx="283779" cy="0"/>
              </a:xfrm>
              <a:prstGeom prst="line">
                <a:avLst/>
              </a:prstGeom>
              <a:ln>
                <a:prstDash val="sysDot"/>
              </a:ln>
            </p:spPr>
            <p:style>
              <a:lnRef idx="2">
                <a:schemeClr val="dk1"/>
              </a:lnRef>
              <a:fillRef idx="0">
                <a:schemeClr val="dk1"/>
              </a:fillRef>
              <a:effectRef idx="1">
                <a:schemeClr val="dk1"/>
              </a:effectRef>
              <a:fontRef idx="minor">
                <a:schemeClr val="tx1"/>
              </a:fontRef>
            </p:style>
          </p:cxnSp>
        </p:gr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8624BA8D-2227-FD04-2D6C-32925662189B}"/>
                    </a:ext>
                  </a:extLst>
                </p:cNvPr>
                <p:cNvSpPr txBox="1"/>
                <p:nvPr/>
              </p:nvSpPr>
              <p:spPr>
                <a:xfrm rot="16200000">
                  <a:off x="9429903" y="1346368"/>
                  <a:ext cx="490951" cy="244805"/>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ko-KR" sz="600" i="1" dirty="0" smtClean="0">
                                <a:latin typeface="Cambria Math" panose="02040503050406030204" pitchFamily="18" charset="0"/>
                              </a:rPr>
                            </m:ctrlPr>
                          </m:sSubPr>
                          <m:e>
                            <m:r>
                              <a:rPr lang="en-US" altLang="ko-KR" sz="600" i="1" dirty="0" smtClean="0">
                                <a:latin typeface="Cambria Math" panose="02040503050406030204" pitchFamily="18" charset="0"/>
                              </a:rPr>
                              <m:t>𝐸</m:t>
                            </m:r>
                          </m:e>
                          <m:sub>
                            <m:r>
                              <a:rPr lang="en-US" altLang="ko-KR" sz="600" i="1" dirty="0" smtClean="0">
                                <a:latin typeface="Cambria Math" panose="02040503050406030204" pitchFamily="18" charset="0"/>
                              </a:rPr>
                              <m:t>𝑝𝑎𝑟𝑡</m:t>
                            </m:r>
                          </m:sub>
                        </m:sSub>
                      </m:oMath>
                    </m:oMathPara>
                  </a14:m>
                  <a:endParaRPr/>
                </a:p>
              </p:txBody>
            </p:sp>
          </mc:Choice>
          <mc:Fallback xmlns="">
            <p:sp>
              <p:nvSpPr>
                <p:cNvPr id="37" name="TextBox 36">
                  <a:extLst>
                    <a:ext uri="{FF2B5EF4-FFF2-40B4-BE49-F238E27FC236}">
                      <a16:creationId xmlns:a16="http://schemas.microsoft.com/office/drawing/2014/main" id="{8624BA8D-2227-FD04-2D6C-32925662189B}"/>
                    </a:ext>
                  </a:extLst>
                </p:cNvPr>
                <p:cNvSpPr txBox="1">
                  <a:spLocks noRot="1" noChangeAspect="1" noMove="1" noResize="1" noEditPoints="1" noAdjustHandles="1" noChangeArrowheads="1" noChangeShapeType="1" noTextEdit="1"/>
                </p:cNvSpPr>
                <p:nvPr/>
              </p:nvSpPr>
              <p:spPr>
                <a:xfrm rot="16200000">
                  <a:off x="9429903" y="1346368"/>
                  <a:ext cx="490951" cy="244805"/>
                </a:xfrm>
                <a:prstGeom prst="rect">
                  <a:avLst/>
                </a:prstGeom>
                <a:blipFill>
                  <a:blip r:embed="rId9"/>
                  <a:stretch>
                    <a:fillRect l="-37500" t="-31250" r="-43750" b="-9375"/>
                  </a:stretch>
                </a:blipFill>
              </p:spPr>
              <p:txBody>
                <a:bodyPr/>
                <a:lstStyle/>
                <a:p>
                  <a:r>
                    <a:rPr lang="ko-KR" altLang="en-US">
                      <a:noFill/>
                    </a:rPr>
                    <a:t> </a:t>
                  </a:r>
                </a:p>
              </p:txBody>
            </p:sp>
          </mc:Fallback>
        </mc:AlternateContent>
      </p:grpSp>
      <p:sp>
        <p:nvSpPr>
          <p:cNvPr id="2" name="TextBox 1">
            <a:extLst>
              <a:ext uri="{FF2B5EF4-FFF2-40B4-BE49-F238E27FC236}">
                <a16:creationId xmlns:a16="http://schemas.microsoft.com/office/drawing/2014/main" id="{134AFC91-D919-0E9F-5945-FF7E13DF15EE}"/>
              </a:ext>
            </a:extLst>
          </p:cNvPr>
          <p:cNvSpPr txBox="1"/>
          <p:nvPr/>
        </p:nvSpPr>
        <p:spPr>
          <a:xfrm>
            <a:off x="-901700" y="3987800"/>
            <a:ext cx="184731" cy="369332"/>
          </a:xfrm>
          <a:prstGeom prst="rect">
            <a:avLst/>
          </a:prstGeom>
          <a:noFill/>
        </p:spPr>
        <p:txBody>
          <a:bodyPr wrap="none" rtlCol="0">
            <a:spAutoFit/>
          </a:bodyPr>
          <a:lstStyle/>
          <a:p>
            <a:endParaRPr lang="en-KR" dirty="0"/>
          </a:p>
        </p:txBody>
      </p:sp>
    </p:spTree>
    <p:extLst>
      <p:ext uri="{BB962C8B-B14F-4D97-AF65-F5344CB8AC3E}">
        <p14:creationId xmlns:p14="http://schemas.microsoft.com/office/powerpoint/2010/main" val="2994671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4E010-5333-0069-71DA-CFECE713AD7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1292697-04FA-9007-3654-A5DFC16F4372}"/>
              </a:ext>
            </a:extLst>
          </p:cNvPr>
          <p:cNvSpPr txBox="1"/>
          <p:nvPr/>
        </p:nvSpPr>
        <p:spPr>
          <a:xfrm>
            <a:off x="154240" y="63062"/>
            <a:ext cx="11973384" cy="584775"/>
          </a:xfrm>
          <a:prstGeom prst="rect">
            <a:avLst/>
          </a:prstGeom>
          <a:noFill/>
        </p:spPr>
        <p:txBody>
          <a:bodyPr wrap="square" rtlCol="0">
            <a:spAutoFit/>
          </a:bodyPr>
          <a:lstStyle/>
          <a:p>
            <a:r>
              <a:rPr lang="en-US" altLang="ko-KR" sz="3200" b="1" dirty="0">
                <a:solidFill>
                  <a:srgbClr val="FFC000"/>
                </a:solidFill>
              </a:rPr>
              <a:t>Pulsar wind nebulae are potential sources of </a:t>
            </a:r>
            <a:r>
              <a:rPr lang="en-US" altLang="ko-KR" sz="3200" b="1" dirty="0" err="1">
                <a:solidFill>
                  <a:srgbClr val="FFC000"/>
                </a:solidFill>
              </a:rPr>
              <a:t>PeV</a:t>
            </a:r>
            <a:r>
              <a:rPr lang="en-US" altLang="ko-KR" sz="3200" b="1" dirty="0">
                <a:solidFill>
                  <a:srgbClr val="FFC000"/>
                </a:solidFill>
              </a:rPr>
              <a:t> electrons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3306FDB-80D2-E889-50D0-E27E97C3E2E5}"/>
                  </a:ext>
                </a:extLst>
              </p:cNvPr>
              <p:cNvSpPr txBox="1"/>
              <p:nvPr/>
            </p:nvSpPr>
            <p:spPr>
              <a:xfrm>
                <a:off x="1" y="558718"/>
                <a:ext cx="8846820" cy="2285819"/>
              </a:xfrm>
              <a:prstGeom prst="rect">
                <a:avLst/>
              </a:prstGeom>
              <a:noFill/>
            </p:spPr>
            <p:txBody>
              <a:bodyPr wrap="square" rtlCol="0">
                <a:spAutoFit/>
              </a:bodyPr>
              <a:lstStyle/>
              <a:p>
                <a:pPr marL="342900" indent="-342900">
                  <a:lnSpc>
                    <a:spcPts val="3500"/>
                  </a:lnSpc>
                  <a:buFont typeface="Arial" panose="020B0604020202020204" pitchFamily="34" charset="0"/>
                  <a:buChar char="•"/>
                </a:pPr>
                <a:r>
                  <a:rPr lang="en-US" altLang="ko-KR" sz="2200" b="1" dirty="0">
                    <a:solidFill>
                      <a:schemeClr val="bg1">
                        <a:lumMod val="95000"/>
                      </a:schemeClr>
                    </a:solidFill>
                  </a:rPr>
                  <a:t>Pulsars drive powerful </a:t>
                </a:r>
                <a14:m>
                  <m:oMath xmlns:m="http://schemas.openxmlformats.org/officeDocument/2006/math">
                    <m:sSup>
                      <m:sSupPr>
                        <m:ctrlPr>
                          <a:rPr lang="en-US" altLang="ko-KR" sz="2200" b="1" i="1" dirty="0" smtClean="0">
                            <a:solidFill>
                              <a:schemeClr val="bg1">
                                <a:lumMod val="95000"/>
                              </a:schemeClr>
                            </a:solidFill>
                            <a:latin typeface="Cambria Math" panose="02040503050406030204" pitchFamily="18" charset="0"/>
                          </a:rPr>
                        </m:ctrlPr>
                      </m:sSupPr>
                      <m:e>
                        <m:r>
                          <a:rPr lang="en-US" altLang="ko-KR" sz="2200" b="1" i="1" dirty="0" smtClean="0">
                            <a:solidFill>
                              <a:schemeClr val="bg1">
                                <a:lumMod val="95000"/>
                              </a:schemeClr>
                            </a:solidFill>
                            <a:latin typeface="Cambria Math" panose="02040503050406030204" pitchFamily="18" charset="0"/>
                          </a:rPr>
                          <m:t>𝒆</m:t>
                        </m:r>
                      </m:e>
                      <m:sup>
                        <m:r>
                          <a:rPr lang="en-US" altLang="ko-KR" sz="2200" b="1" i="1" dirty="0" smtClean="0">
                            <a:solidFill>
                              <a:schemeClr val="bg1">
                                <a:lumMod val="95000"/>
                              </a:schemeClr>
                            </a:solidFill>
                            <a:latin typeface="Cambria Math" panose="02040503050406030204" pitchFamily="18" charset="0"/>
                          </a:rPr>
                          <m:t>−</m:t>
                        </m:r>
                      </m:sup>
                    </m:sSup>
                    <m:r>
                      <a:rPr lang="en-US" altLang="ko-KR" sz="2200" b="1" i="1" dirty="0" smtClean="0">
                        <a:solidFill>
                          <a:schemeClr val="bg1">
                            <a:lumMod val="95000"/>
                          </a:schemeClr>
                        </a:solidFill>
                        <a:latin typeface="Cambria Math" panose="02040503050406030204" pitchFamily="18" charset="0"/>
                      </a:rPr>
                      <m:t>/</m:t>
                    </m:r>
                    <m:sSup>
                      <m:sSupPr>
                        <m:ctrlPr>
                          <a:rPr lang="en-US" altLang="ko-KR" sz="2200" b="1" i="1" dirty="0" smtClean="0">
                            <a:solidFill>
                              <a:schemeClr val="bg1">
                                <a:lumMod val="95000"/>
                              </a:schemeClr>
                            </a:solidFill>
                            <a:latin typeface="Cambria Math" panose="02040503050406030204" pitchFamily="18" charset="0"/>
                          </a:rPr>
                        </m:ctrlPr>
                      </m:sSupPr>
                      <m:e>
                        <m:r>
                          <a:rPr lang="en-US" altLang="ko-KR" sz="2200" b="1" i="1" dirty="0" smtClean="0">
                            <a:solidFill>
                              <a:schemeClr val="bg1">
                                <a:lumMod val="95000"/>
                              </a:schemeClr>
                            </a:solidFill>
                            <a:latin typeface="Cambria Math" panose="02040503050406030204" pitchFamily="18" charset="0"/>
                          </a:rPr>
                          <m:t>𝒆</m:t>
                        </m:r>
                      </m:e>
                      <m:sup>
                        <m:r>
                          <a:rPr lang="en-US" altLang="ko-KR" sz="2200" b="1" i="1" dirty="0" smtClean="0">
                            <a:solidFill>
                              <a:schemeClr val="bg1">
                                <a:lumMod val="95000"/>
                              </a:schemeClr>
                            </a:solidFill>
                            <a:latin typeface="Cambria Math" panose="02040503050406030204" pitchFamily="18" charset="0"/>
                          </a:rPr>
                          <m:t>+</m:t>
                        </m:r>
                      </m:sup>
                    </m:sSup>
                    <m:r>
                      <a:rPr lang="en-US" altLang="ko-KR" sz="2200" b="1" i="1" dirty="0" smtClean="0">
                        <a:solidFill>
                          <a:schemeClr val="bg1">
                            <a:lumMod val="95000"/>
                          </a:schemeClr>
                        </a:solidFill>
                        <a:latin typeface="Cambria Math" panose="02040503050406030204" pitchFamily="18" charset="0"/>
                      </a:rPr>
                      <m:t>/</m:t>
                    </m:r>
                    <m:r>
                      <a:rPr lang="en-US" altLang="ko-KR" sz="2200" b="1" i="1" dirty="0" smtClean="0">
                        <a:solidFill>
                          <a:schemeClr val="bg1">
                            <a:lumMod val="95000"/>
                          </a:schemeClr>
                        </a:solidFill>
                        <a:latin typeface="Cambria Math" panose="02040503050406030204" pitchFamily="18" charset="0"/>
                      </a:rPr>
                      <m:t>𝑩</m:t>
                    </m:r>
                  </m:oMath>
                </a14:m>
                <a:r>
                  <a:rPr lang="en-US" altLang="ko-KR" sz="2200" b="1" dirty="0">
                    <a:solidFill>
                      <a:schemeClr val="bg1">
                        <a:lumMod val="95000"/>
                      </a:schemeClr>
                    </a:solidFill>
                  </a:rPr>
                  <a:t> wind</a:t>
                </a:r>
              </a:p>
              <a:p>
                <a:pPr marL="342900" indent="-342900">
                  <a:lnSpc>
                    <a:spcPts val="3500"/>
                  </a:lnSpc>
                  <a:buFont typeface="Arial" panose="020B0604020202020204" pitchFamily="34" charset="0"/>
                  <a:buChar char="•"/>
                </a:pPr>
                <a:r>
                  <a:rPr lang="en-US" altLang="ko-KR" sz="2200" b="1" dirty="0">
                    <a:solidFill>
                      <a:schemeClr val="bg1">
                        <a:lumMod val="95000"/>
                      </a:schemeClr>
                    </a:solidFill>
                  </a:rPr>
                  <a:t>These particles are accelerated at the termination shock</a:t>
                </a:r>
              </a:p>
              <a:p>
                <a:pPr marL="342900" indent="-342900">
                  <a:lnSpc>
                    <a:spcPts val="3500"/>
                  </a:lnSpc>
                  <a:buFont typeface="Arial" panose="020B0604020202020204" pitchFamily="34" charset="0"/>
                  <a:buChar char="•"/>
                </a:pPr>
                <a:r>
                  <a:rPr lang="en-US" altLang="ko-KR" sz="2200" b="1" dirty="0">
                    <a:solidFill>
                      <a:schemeClr val="bg1">
                        <a:lumMod val="95000"/>
                      </a:schemeClr>
                    </a:solidFill>
                  </a:rPr>
                  <a:t>The shocked flow creates a synchrotron bubble, PWN</a:t>
                </a:r>
              </a:p>
              <a:p>
                <a:pPr marL="342900" indent="-342900">
                  <a:lnSpc>
                    <a:spcPts val="3500"/>
                  </a:lnSpc>
                  <a:buFont typeface="Arial" panose="020B0604020202020204" pitchFamily="34" charset="0"/>
                  <a:buChar char="•"/>
                </a:pPr>
                <a:r>
                  <a:rPr lang="en-US" altLang="ko-KR" sz="2200" b="1" dirty="0">
                    <a:solidFill>
                      <a:schemeClr val="bg1">
                        <a:lumMod val="95000"/>
                      </a:schemeClr>
                    </a:solidFill>
                  </a:rPr>
                  <a:t>These electrons also inverse-Compton </a:t>
                </a:r>
                <a:r>
                  <a:rPr lang="en-US" altLang="ko-KR" sz="2200" b="1" dirty="0" err="1">
                    <a:solidFill>
                      <a:schemeClr val="bg1">
                        <a:lumMod val="95000"/>
                      </a:schemeClr>
                    </a:solidFill>
                  </a:rPr>
                  <a:t>upscatter</a:t>
                </a:r>
                <a:r>
                  <a:rPr lang="en-US" altLang="ko-KR" sz="2200" b="1" dirty="0">
                    <a:solidFill>
                      <a:schemeClr val="bg1">
                        <a:lumMod val="95000"/>
                      </a:schemeClr>
                    </a:solidFill>
                  </a:rPr>
                  <a:t> ambient photons to VHE (&gt;100 GeV) and UHE (&gt;100 TeV)</a:t>
                </a:r>
              </a:p>
            </p:txBody>
          </p:sp>
        </mc:Choice>
        <mc:Fallback xmlns="">
          <p:sp>
            <p:nvSpPr>
              <p:cNvPr id="6" name="TextBox 5">
                <a:extLst>
                  <a:ext uri="{FF2B5EF4-FFF2-40B4-BE49-F238E27FC236}">
                    <a16:creationId xmlns:a16="http://schemas.microsoft.com/office/drawing/2014/main" id="{03306FDB-80D2-E889-50D0-E27E97C3E2E5}"/>
                  </a:ext>
                </a:extLst>
              </p:cNvPr>
              <p:cNvSpPr txBox="1">
                <a:spLocks noRot="1" noChangeAspect="1" noMove="1" noResize="1" noEditPoints="1" noAdjustHandles="1" noChangeArrowheads="1" noChangeShapeType="1" noTextEdit="1"/>
              </p:cNvSpPr>
              <p:nvPr/>
            </p:nvSpPr>
            <p:spPr>
              <a:xfrm>
                <a:off x="1" y="558718"/>
                <a:ext cx="8846820" cy="2285819"/>
              </a:xfrm>
              <a:prstGeom prst="rect">
                <a:avLst/>
              </a:prstGeom>
              <a:blipFill>
                <a:blip r:embed="rId3"/>
                <a:stretch>
                  <a:fillRect l="-758" b="-4267"/>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9C05731-13BE-8A70-5571-43615E3F7A2E}"/>
                  </a:ext>
                </a:extLst>
              </p:cNvPr>
              <p:cNvSpPr txBox="1"/>
              <p:nvPr/>
            </p:nvSpPr>
            <p:spPr>
              <a:xfrm>
                <a:off x="77170" y="3016018"/>
                <a:ext cx="8590579" cy="3189143"/>
              </a:xfrm>
              <a:prstGeom prst="rect">
                <a:avLst/>
              </a:prstGeom>
              <a:noFill/>
            </p:spPr>
            <p:txBody>
              <a:bodyPr wrap="square">
                <a:spAutoFit/>
              </a:bodyPr>
              <a:lstStyle/>
              <a:p>
                <a:pPr>
                  <a:lnSpc>
                    <a:spcPts val="3500"/>
                  </a:lnSpc>
                </a:pPr>
                <a:r>
                  <a:rPr lang="en-US" altLang="ko-KR" sz="2400" b="1" u="sng" dirty="0">
                    <a:solidFill>
                      <a:srgbClr val="92D050"/>
                    </a:solidFill>
                  </a:rPr>
                  <a:t>UHE emission from </a:t>
                </a:r>
                <a:r>
                  <a:rPr lang="en-US" altLang="ko-KR" sz="2400" b="1" u="sng" dirty="0" err="1">
                    <a:solidFill>
                      <a:srgbClr val="92D050"/>
                    </a:solidFill>
                  </a:rPr>
                  <a:t>PWNe</a:t>
                </a:r>
                <a:r>
                  <a:rPr lang="en-US" altLang="ko-KR" sz="2400" b="1" u="sng" dirty="0">
                    <a:solidFill>
                      <a:srgbClr val="92D050"/>
                    </a:solidFill>
                  </a:rPr>
                  <a:t> implies </a:t>
                </a:r>
                <a:r>
                  <a:rPr lang="en-US" altLang="ko-KR" sz="2400" b="1" u="sng" dirty="0" err="1">
                    <a:solidFill>
                      <a:srgbClr val="92D050"/>
                    </a:solidFill>
                  </a:rPr>
                  <a:t>PeV</a:t>
                </a:r>
                <a:r>
                  <a:rPr lang="en-US" altLang="ko-KR" sz="2400" b="1" u="sng" dirty="0">
                    <a:solidFill>
                      <a:srgbClr val="92D050"/>
                    </a:solidFill>
                  </a:rPr>
                  <a:t> electrons</a:t>
                </a:r>
              </a:p>
              <a:p>
                <a:pPr marL="342900" indent="-342900">
                  <a:lnSpc>
                    <a:spcPts val="3500"/>
                  </a:lnSpc>
                  <a:buFont typeface="Arial" panose="020B0604020202020204" pitchFamily="34" charset="0"/>
                  <a:buChar char="•"/>
                </a:pPr>
                <a:r>
                  <a:rPr lang="en-US" altLang="ko-KR" sz="2200" b="1" dirty="0">
                    <a:solidFill>
                      <a:schemeClr val="bg1">
                        <a:lumMod val="95000"/>
                      </a:schemeClr>
                    </a:solidFill>
                  </a:rPr>
                  <a:t>SED models predict </a:t>
                </a:r>
                <a:r>
                  <a:rPr lang="en-US" altLang="ko-KR" sz="2200" b="1" dirty="0" err="1">
                    <a:solidFill>
                      <a:schemeClr val="bg1">
                        <a:lumMod val="95000"/>
                      </a:schemeClr>
                    </a:solidFill>
                  </a:rPr>
                  <a:t>PeV</a:t>
                </a:r>
                <a:r>
                  <a:rPr lang="en-US" altLang="ko-KR" sz="2200" b="1" dirty="0">
                    <a:solidFill>
                      <a:schemeClr val="bg1">
                        <a:lumMod val="95000"/>
                      </a:schemeClr>
                    </a:solidFill>
                  </a:rPr>
                  <a:t> electrons within </a:t>
                </a:r>
                <a:r>
                  <a:rPr lang="en-US" altLang="ko-KR" sz="2200" b="1" dirty="0" err="1">
                    <a:solidFill>
                      <a:schemeClr val="bg1">
                        <a:lumMod val="95000"/>
                      </a:schemeClr>
                    </a:solidFill>
                  </a:rPr>
                  <a:t>PWNe</a:t>
                </a:r>
                <a:endParaRPr lang="en-US" altLang="ko-KR" sz="2200" b="1" dirty="0">
                  <a:solidFill>
                    <a:schemeClr val="bg1">
                      <a:lumMod val="95000"/>
                    </a:schemeClr>
                  </a:solidFill>
                </a:endParaRPr>
              </a:p>
              <a:p>
                <a:pPr marL="342900" indent="-342900">
                  <a:lnSpc>
                    <a:spcPts val="3500"/>
                  </a:lnSpc>
                  <a:buFont typeface="Arial" panose="020B0604020202020204" pitchFamily="34" charset="0"/>
                  <a:buChar char="•"/>
                </a:pPr>
                <a:r>
                  <a:rPr lang="en-US" altLang="ko-KR" sz="2200" b="1" dirty="0">
                    <a:solidFill>
                      <a:schemeClr val="bg1">
                        <a:lumMod val="95000"/>
                      </a:schemeClr>
                    </a:solidFill>
                  </a:rPr>
                  <a:t>LHAASO's detection of UHE </a:t>
                </a:r>
                <a14:m>
                  <m:oMath xmlns:m="http://schemas.openxmlformats.org/officeDocument/2006/math">
                    <m:r>
                      <a:rPr lang="en-US" altLang="ko-KR" sz="2200" b="1" i="1" smtClean="0">
                        <a:solidFill>
                          <a:schemeClr val="bg1">
                            <a:lumMod val="95000"/>
                          </a:schemeClr>
                        </a:solidFill>
                        <a:latin typeface="Cambria Math" panose="02040503050406030204" pitchFamily="18" charset="0"/>
                      </a:rPr>
                      <m:t>𝜸</m:t>
                    </m:r>
                  </m:oMath>
                </a14:m>
                <a:r>
                  <a:rPr lang="en-US" altLang="ko-KR" sz="2200" b="1" dirty="0">
                    <a:solidFill>
                      <a:schemeClr val="bg1">
                        <a:lumMod val="95000"/>
                      </a:schemeClr>
                    </a:solidFill>
                  </a:rPr>
                  <a:t> rays from 22 </a:t>
                </a:r>
                <a:r>
                  <a:rPr lang="en-US" altLang="ko-KR" sz="2200" b="1" dirty="0" err="1">
                    <a:solidFill>
                      <a:schemeClr val="bg1">
                        <a:lumMod val="95000"/>
                      </a:schemeClr>
                    </a:solidFill>
                  </a:rPr>
                  <a:t>PWNe</a:t>
                </a:r>
                <a:r>
                  <a:rPr lang="en-US" altLang="ko-KR" sz="2200" b="1" dirty="0">
                    <a:solidFill>
                      <a:schemeClr val="bg1">
                        <a:lumMod val="95000"/>
                      </a:schemeClr>
                    </a:solidFill>
                  </a:rPr>
                  <a:t> provides direct evidence for </a:t>
                </a:r>
                <a:r>
                  <a:rPr lang="en-US" altLang="ko-KR" sz="2200" b="1" dirty="0" err="1">
                    <a:solidFill>
                      <a:schemeClr val="bg1">
                        <a:lumMod val="95000"/>
                      </a:schemeClr>
                    </a:solidFill>
                  </a:rPr>
                  <a:t>PeV</a:t>
                </a:r>
                <a:r>
                  <a:rPr lang="en-US" altLang="ko-KR" sz="2200" b="1" dirty="0">
                    <a:solidFill>
                      <a:schemeClr val="bg1">
                        <a:lumMod val="95000"/>
                      </a:schemeClr>
                    </a:solidFill>
                  </a:rPr>
                  <a:t> electrons</a:t>
                </a:r>
              </a:p>
              <a:p>
                <a:pPr marL="342900" indent="-342900">
                  <a:lnSpc>
                    <a:spcPts val="3500"/>
                  </a:lnSpc>
                  <a:buFont typeface="Arial" panose="020B0604020202020204" pitchFamily="34" charset="0"/>
                  <a:buChar char="•"/>
                </a:pPr>
                <a:r>
                  <a:rPr lang="en-US" altLang="ko-KR" sz="2200" b="1" dirty="0">
                    <a:solidFill>
                      <a:schemeClr val="bg1">
                        <a:lumMod val="95000"/>
                      </a:schemeClr>
                    </a:solidFill>
                  </a:rPr>
                  <a:t>LHAASO emission is highly extended, originating from regions much larger than the compact X-ray nebula in most cases (27/35 </a:t>
                </a:r>
                <a:r>
                  <a:rPr lang="en-US" altLang="ko-KR" sz="2200" b="1" dirty="0" err="1">
                    <a:solidFill>
                      <a:schemeClr val="bg1">
                        <a:lumMod val="95000"/>
                      </a:schemeClr>
                    </a:solidFill>
                  </a:rPr>
                  <a:t>PWNe</a:t>
                </a:r>
                <a:r>
                  <a:rPr lang="en-US" altLang="ko-KR" sz="2200" b="1" dirty="0">
                    <a:solidFill>
                      <a:schemeClr val="bg1">
                        <a:lumMod val="95000"/>
                      </a:schemeClr>
                    </a:solidFill>
                  </a:rPr>
                  <a:t>)</a:t>
                </a:r>
              </a:p>
            </p:txBody>
          </p:sp>
        </mc:Choice>
        <mc:Fallback xmlns="">
          <p:sp>
            <p:nvSpPr>
              <p:cNvPr id="7" name="TextBox 6">
                <a:extLst>
                  <a:ext uri="{FF2B5EF4-FFF2-40B4-BE49-F238E27FC236}">
                    <a16:creationId xmlns:a16="http://schemas.microsoft.com/office/drawing/2014/main" id="{39C05731-13BE-8A70-5571-43615E3F7A2E}"/>
                  </a:ext>
                </a:extLst>
              </p:cNvPr>
              <p:cNvSpPr txBox="1">
                <a:spLocks noRot="1" noChangeAspect="1" noMove="1" noResize="1" noEditPoints="1" noAdjustHandles="1" noChangeArrowheads="1" noChangeShapeType="1" noTextEdit="1"/>
              </p:cNvSpPr>
              <p:nvPr/>
            </p:nvSpPr>
            <p:spPr>
              <a:xfrm>
                <a:off x="77170" y="3016018"/>
                <a:ext cx="8590579" cy="3189143"/>
              </a:xfrm>
              <a:prstGeom prst="rect">
                <a:avLst/>
              </a:prstGeom>
              <a:blipFill>
                <a:blip r:embed="rId4"/>
                <a:stretch>
                  <a:fillRect l="-1136" t="-382" b="-2677"/>
                </a:stretch>
              </a:blipFill>
            </p:spPr>
            <p:txBody>
              <a:bodyPr/>
              <a:lstStyle/>
              <a:p>
                <a:r>
                  <a:rPr lang="ko-KR" altLang="en-US">
                    <a:noFill/>
                  </a:rPr>
                  <a:t> </a:t>
                </a:r>
              </a:p>
            </p:txBody>
          </p:sp>
        </mc:Fallback>
      </mc:AlternateContent>
      <p:sp>
        <p:nvSpPr>
          <p:cNvPr id="8" name="날짜 개체 틀 7">
            <a:extLst>
              <a:ext uri="{FF2B5EF4-FFF2-40B4-BE49-F238E27FC236}">
                <a16:creationId xmlns:a16="http://schemas.microsoft.com/office/drawing/2014/main" id="{921C9C9A-4BBD-67D5-870C-7C731C71A98A}"/>
              </a:ext>
            </a:extLst>
          </p:cNvPr>
          <p:cNvSpPr>
            <a:spLocks noGrp="1"/>
          </p:cNvSpPr>
          <p:nvPr>
            <p:ph type="dt" sz="half" idx="10"/>
          </p:nvPr>
        </p:nvSpPr>
        <p:spPr/>
        <p:txBody>
          <a:bodyPr/>
          <a:lstStyle/>
          <a:p>
            <a:fld id="{2296A916-6956-4C25-BD38-392DFD289824}" type="datetime1">
              <a:rPr lang="ko-KR" altLang="en-US" smtClean="0"/>
              <a:t>2025. 10. 8.</a:t>
            </a:fld>
            <a:endParaRPr lang="ko-KR" altLang="en-US"/>
          </a:p>
        </p:txBody>
      </p:sp>
      <p:sp>
        <p:nvSpPr>
          <p:cNvPr id="9" name="바닥글 개체 틀 8">
            <a:extLst>
              <a:ext uri="{FF2B5EF4-FFF2-40B4-BE49-F238E27FC236}">
                <a16:creationId xmlns:a16="http://schemas.microsoft.com/office/drawing/2014/main" id="{FD9C8408-6F2B-C5D0-5887-7CFC1526A592}"/>
              </a:ext>
            </a:extLst>
          </p:cNvPr>
          <p:cNvSpPr>
            <a:spLocks noGrp="1"/>
          </p:cNvSpPr>
          <p:nvPr>
            <p:ph type="ftr" sz="quarter" idx="11"/>
          </p:nvPr>
        </p:nvSpPr>
        <p:spPr/>
        <p:txBody>
          <a:bodyPr/>
          <a:lstStyle/>
          <a:p>
            <a:r>
              <a:rPr lang="en-US" altLang="ko-KR" dirty="0"/>
              <a:t>CDHY </a:t>
            </a:r>
            <a:r>
              <a:rPr lang="en-US" altLang="ko-KR" dirty="0" err="1"/>
              <a:t>PeVatron</a:t>
            </a:r>
            <a:r>
              <a:rPr lang="en-US" altLang="ko-KR" dirty="0"/>
              <a:t> Workshop 2025</a:t>
            </a:r>
            <a:endParaRPr lang="ko-KR" altLang="en-US" dirty="0"/>
          </a:p>
        </p:txBody>
      </p:sp>
      <p:sp>
        <p:nvSpPr>
          <p:cNvPr id="21" name="슬라이드 번호 개체 틀 20">
            <a:extLst>
              <a:ext uri="{FF2B5EF4-FFF2-40B4-BE49-F238E27FC236}">
                <a16:creationId xmlns:a16="http://schemas.microsoft.com/office/drawing/2014/main" id="{4756522E-F388-2194-6839-03F1C9FFD8B0}"/>
              </a:ext>
            </a:extLst>
          </p:cNvPr>
          <p:cNvSpPr>
            <a:spLocks noGrp="1"/>
          </p:cNvSpPr>
          <p:nvPr>
            <p:ph type="sldNum" sz="quarter" idx="12"/>
          </p:nvPr>
        </p:nvSpPr>
        <p:spPr/>
        <p:txBody>
          <a:bodyPr/>
          <a:lstStyle/>
          <a:p>
            <a:fld id="{043674D7-4F08-49C2-A7A7-6683D1D57F46}" type="slidenum">
              <a:rPr lang="ko-KR" altLang="en-US" smtClean="0"/>
              <a:t>3</a:t>
            </a:fld>
            <a:endParaRPr lang="ko-KR" altLang="en-US"/>
          </a:p>
        </p:txBody>
      </p:sp>
      <p:grpSp>
        <p:nvGrpSpPr>
          <p:cNvPr id="44" name="그룹 43">
            <a:extLst>
              <a:ext uri="{FF2B5EF4-FFF2-40B4-BE49-F238E27FC236}">
                <a16:creationId xmlns:a16="http://schemas.microsoft.com/office/drawing/2014/main" id="{49679B82-FF1A-AD15-1F88-58E39B27CCCC}"/>
              </a:ext>
            </a:extLst>
          </p:cNvPr>
          <p:cNvGrpSpPr/>
          <p:nvPr/>
        </p:nvGrpSpPr>
        <p:grpSpPr>
          <a:xfrm>
            <a:off x="8635390" y="652978"/>
            <a:ext cx="3499078" cy="2962091"/>
            <a:chOff x="8666488" y="652978"/>
            <a:chExt cx="3499078" cy="2962091"/>
          </a:xfrm>
        </p:grpSpPr>
        <p:pic>
          <p:nvPicPr>
            <p:cNvPr id="5" name="그림 4">
              <a:extLst>
                <a:ext uri="{FF2B5EF4-FFF2-40B4-BE49-F238E27FC236}">
                  <a16:creationId xmlns:a16="http://schemas.microsoft.com/office/drawing/2014/main" id="{3236AB42-20B0-B401-B8FF-B56D3D138693}"/>
                </a:ext>
              </a:extLst>
            </p:cNvPr>
            <p:cNvPicPr>
              <a:picLocks noChangeAspect="1"/>
            </p:cNvPicPr>
            <p:nvPr/>
          </p:nvPicPr>
          <p:blipFill>
            <a:blip r:embed="rId5"/>
            <a:srcRect l="18339" r="3849" b="4735"/>
            <a:stretch>
              <a:fillRect/>
            </a:stretch>
          </p:blipFill>
          <p:spPr>
            <a:xfrm>
              <a:off x="8666488" y="652978"/>
              <a:ext cx="3499078" cy="2962091"/>
            </a:xfrm>
            <a:prstGeom prst="rect">
              <a:avLst/>
            </a:prstGeom>
          </p:spPr>
        </p:pic>
        <p:sp>
          <p:nvSpPr>
            <p:cNvPr id="3" name="TextBox 2">
              <a:extLst>
                <a:ext uri="{FF2B5EF4-FFF2-40B4-BE49-F238E27FC236}">
                  <a16:creationId xmlns:a16="http://schemas.microsoft.com/office/drawing/2014/main" id="{6E8BFD08-B5A9-68A2-7D60-FE8D36801332}"/>
                </a:ext>
              </a:extLst>
            </p:cNvPr>
            <p:cNvSpPr txBox="1"/>
            <p:nvPr/>
          </p:nvSpPr>
          <p:spPr>
            <a:xfrm>
              <a:off x="8671027" y="3206072"/>
              <a:ext cx="3147237" cy="338554"/>
            </a:xfrm>
            <a:prstGeom prst="rect">
              <a:avLst/>
            </a:prstGeom>
            <a:noFill/>
          </p:spPr>
          <p:txBody>
            <a:bodyPr wrap="square" rtlCol="0">
              <a:spAutoFit/>
            </a:bodyPr>
            <a:lstStyle/>
            <a:p>
              <a:r>
                <a:rPr lang="en-US" altLang="ko-KR" sz="800" b="1" dirty="0">
                  <a:solidFill>
                    <a:srgbClr val="FFFF00"/>
                  </a:solidFill>
                </a:rPr>
                <a:t>Composite image of the Crab nebula (</a:t>
              </a:r>
              <a:r>
                <a:rPr lang="en-US" altLang="ko-KR" sz="800" dirty="0">
                  <a:solidFill>
                    <a:srgbClr val="FFFF00"/>
                  </a:solidFill>
                </a:rPr>
                <a:t>X-ray: NASA/CXC/SAO; Optical: NASA/</a:t>
              </a:r>
              <a:r>
                <a:rPr lang="en-US" altLang="ko-KR" sz="800" dirty="0" err="1">
                  <a:solidFill>
                    <a:srgbClr val="FFFF00"/>
                  </a:solidFill>
                </a:rPr>
                <a:t>STScI</a:t>
              </a:r>
              <a:r>
                <a:rPr lang="en-US" altLang="ko-KR" sz="800" dirty="0">
                  <a:solidFill>
                    <a:srgbClr val="FFFF00"/>
                  </a:solidFill>
                </a:rPr>
                <a:t>; Infrared: NASA-JPL-Caltech</a:t>
              </a:r>
              <a:r>
                <a:rPr lang="en-US" altLang="ko-KR" sz="800" b="1" dirty="0">
                  <a:solidFill>
                    <a:srgbClr val="FFFF00"/>
                  </a:solidFill>
                </a:rPr>
                <a:t>)</a:t>
              </a:r>
              <a:endParaRPr lang="ko-KR" altLang="en-US" sz="800" b="1" dirty="0">
                <a:solidFill>
                  <a:srgbClr val="FFFF00"/>
                </a:solidFill>
              </a:endParaRPr>
            </a:p>
          </p:txBody>
        </p:sp>
        <p:cxnSp>
          <p:nvCxnSpPr>
            <p:cNvPr id="22" name="직선 화살표 연결선 21">
              <a:extLst>
                <a:ext uri="{FF2B5EF4-FFF2-40B4-BE49-F238E27FC236}">
                  <a16:creationId xmlns:a16="http://schemas.microsoft.com/office/drawing/2014/main" id="{96453B1C-3777-CE52-133C-E371EC21936A}"/>
                </a:ext>
              </a:extLst>
            </p:cNvPr>
            <p:cNvCxnSpPr>
              <a:cxnSpLocks/>
              <a:stCxn id="23" idx="2"/>
            </p:cNvCxnSpPr>
            <p:nvPr/>
          </p:nvCxnSpPr>
          <p:spPr>
            <a:xfrm>
              <a:off x="9897470" y="1412379"/>
              <a:ext cx="175105" cy="614895"/>
            </a:xfrm>
            <a:prstGeom prst="straightConnector1">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40D0683C-2D6C-F959-A5BA-F667F95B62FE}"/>
                </a:ext>
              </a:extLst>
            </p:cNvPr>
            <p:cNvSpPr txBox="1"/>
            <p:nvPr/>
          </p:nvSpPr>
          <p:spPr>
            <a:xfrm>
              <a:off x="9125656" y="1135380"/>
              <a:ext cx="1543628" cy="276999"/>
            </a:xfrm>
            <a:prstGeom prst="rect">
              <a:avLst/>
            </a:prstGeom>
            <a:noFill/>
          </p:spPr>
          <p:txBody>
            <a:bodyPr wrap="none" rtlCol="0">
              <a:spAutoFit/>
            </a:bodyPr>
            <a:lstStyle/>
            <a:p>
              <a:r>
                <a:rPr lang="en-US" altLang="ko-KR" sz="1200" b="1" dirty="0">
                  <a:solidFill>
                    <a:srgbClr val="00B0F0"/>
                  </a:solidFill>
                </a:rPr>
                <a:t>Termination Shock</a:t>
              </a:r>
              <a:endParaRPr lang="ko-KR" altLang="en-US" sz="1200" b="1" dirty="0">
                <a:solidFill>
                  <a:srgbClr val="00B0F0"/>
                </a:solidFill>
              </a:endParaRPr>
            </a:p>
          </p:txBody>
        </p:sp>
        <p:sp>
          <p:nvSpPr>
            <p:cNvPr id="24" name="TextBox 23">
              <a:extLst>
                <a:ext uri="{FF2B5EF4-FFF2-40B4-BE49-F238E27FC236}">
                  <a16:creationId xmlns:a16="http://schemas.microsoft.com/office/drawing/2014/main" id="{478DC1FD-EF0E-9DE9-0020-77EB279C7134}"/>
                </a:ext>
              </a:extLst>
            </p:cNvPr>
            <p:cNvSpPr txBox="1"/>
            <p:nvPr/>
          </p:nvSpPr>
          <p:spPr>
            <a:xfrm>
              <a:off x="10582495" y="2407388"/>
              <a:ext cx="628698" cy="276999"/>
            </a:xfrm>
            <a:prstGeom prst="rect">
              <a:avLst/>
            </a:prstGeom>
            <a:noFill/>
          </p:spPr>
          <p:txBody>
            <a:bodyPr wrap="none" rtlCol="0">
              <a:spAutoFit/>
            </a:bodyPr>
            <a:lstStyle/>
            <a:p>
              <a:r>
                <a:rPr lang="en-US" altLang="ko-KR" sz="1200" b="1" dirty="0">
                  <a:solidFill>
                    <a:srgbClr val="FF0000"/>
                  </a:solidFill>
                </a:rPr>
                <a:t>Pulsar</a:t>
              </a:r>
              <a:endParaRPr lang="ko-KR" altLang="en-US" sz="1200" b="1" dirty="0">
                <a:solidFill>
                  <a:srgbClr val="FF0000"/>
                </a:solidFill>
              </a:endParaRPr>
            </a:p>
          </p:txBody>
        </p:sp>
        <p:cxnSp>
          <p:nvCxnSpPr>
            <p:cNvPr id="25" name="직선 화살표 연결선 24">
              <a:extLst>
                <a:ext uri="{FF2B5EF4-FFF2-40B4-BE49-F238E27FC236}">
                  <a16:creationId xmlns:a16="http://schemas.microsoft.com/office/drawing/2014/main" id="{F3852A85-C04E-8A02-376B-983FEC4AA536}"/>
                </a:ext>
              </a:extLst>
            </p:cNvPr>
            <p:cNvCxnSpPr>
              <a:cxnSpLocks/>
              <a:stCxn id="24" idx="0"/>
            </p:cNvCxnSpPr>
            <p:nvPr/>
          </p:nvCxnSpPr>
          <p:spPr>
            <a:xfrm flipH="1" flipV="1">
              <a:off x="10207254" y="2179320"/>
              <a:ext cx="689590" cy="22806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E0339611-29F4-5F56-C6CE-B24AFFDF894D}"/>
                </a:ext>
              </a:extLst>
            </p:cNvPr>
            <p:cNvSpPr txBox="1"/>
            <p:nvPr/>
          </p:nvSpPr>
          <p:spPr>
            <a:xfrm>
              <a:off x="10422386" y="1546505"/>
              <a:ext cx="748538" cy="369332"/>
            </a:xfrm>
            <a:prstGeom prst="rect">
              <a:avLst/>
            </a:prstGeom>
            <a:noFill/>
          </p:spPr>
          <p:txBody>
            <a:bodyPr wrap="none" rtlCol="0">
              <a:spAutoFit/>
            </a:bodyPr>
            <a:lstStyle/>
            <a:p>
              <a:r>
                <a:rPr lang="en-US" altLang="ko-KR" b="1" dirty="0">
                  <a:solidFill>
                    <a:srgbClr val="0000FF"/>
                  </a:solidFill>
                </a:rPr>
                <a:t>PWN</a:t>
              </a:r>
              <a:endParaRPr lang="ko-KR" altLang="en-US" b="1" dirty="0">
                <a:solidFill>
                  <a:srgbClr val="0000FF"/>
                </a:solidFill>
              </a:endParaRPr>
            </a:p>
          </p:txBody>
        </p:sp>
      </p:grpSp>
      <p:grpSp>
        <p:nvGrpSpPr>
          <p:cNvPr id="38" name="그룹 37">
            <a:extLst>
              <a:ext uri="{FF2B5EF4-FFF2-40B4-BE49-F238E27FC236}">
                <a16:creationId xmlns:a16="http://schemas.microsoft.com/office/drawing/2014/main" id="{DE93D83B-D9C9-2CC1-1E79-A7D3FD972866}"/>
              </a:ext>
            </a:extLst>
          </p:cNvPr>
          <p:cNvGrpSpPr/>
          <p:nvPr/>
        </p:nvGrpSpPr>
        <p:grpSpPr>
          <a:xfrm>
            <a:off x="8608696" y="3650880"/>
            <a:ext cx="3526354" cy="2626096"/>
            <a:chOff x="8410575" y="3248612"/>
            <a:chExt cx="3621405" cy="2696881"/>
          </a:xfrm>
        </p:grpSpPr>
        <p:pic>
          <p:nvPicPr>
            <p:cNvPr id="1026" name="Picture 2" descr="γ-ray flux of the Crab measured by LHAASO and spectral fitting. Panel A shows TeV to PeV γ-ray fluxes of the Crab plotted as EdN/dE. The red squares and blue squares are the spectral points measured using KM2A and WCDA, respectively. The spectral points above 100 TeV were obtained in the signal-dominated regime, with 89 detected γ-rays and 2 events expected from CR induced (hadronic) air showers after the muon cuts. No events were detected in the 1.6 to 2.5 PeV bin where an arrow indicates the flux upper limit at 90% confidence level. The purple line shows the fitting using a log-parabola (LP) model in the 0.3 TeV to 1.6 PeV interval (χ 2 /dof : 9.3/14). For comparison, the black line shows the fitting using a simpler power-law (PL) model in the 10 TeV to 1.6 PeV interval (χ 2 /dof : 5.4/9). Also plotted are previous observations of the Crab by other facilities: HEGRA (5), H.E.S.S. (17), MAGIC (4, 6), ARGO-YBJ (19), HAWC (7), Tibet ASγ (8). Panel B shows the energy-dependent local power-law index Γ derived by the log-parabola model fitting, as indicated by the purple band. For comparison, the black line shows the photon index 3.12±0.03 derived from the simpler power-law model fitting. Error bars represent one standard deviation.">
              <a:extLst>
                <a:ext uri="{FF2B5EF4-FFF2-40B4-BE49-F238E27FC236}">
                  <a16:creationId xmlns:a16="http://schemas.microsoft.com/office/drawing/2014/main" id="{90BE7F98-DF29-6E55-DEE1-F1EC63EBBE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10575" y="3248612"/>
              <a:ext cx="3621405" cy="2696881"/>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직선 연결선 31">
              <a:extLst>
                <a:ext uri="{FF2B5EF4-FFF2-40B4-BE49-F238E27FC236}">
                  <a16:creationId xmlns:a16="http://schemas.microsoft.com/office/drawing/2014/main" id="{2592BFDC-634A-C763-4B40-E47B85F362A3}"/>
                </a:ext>
              </a:extLst>
            </p:cNvPr>
            <p:cNvCxnSpPr>
              <a:cxnSpLocks/>
              <a:endCxn id="33" idx="2"/>
            </p:cNvCxnSpPr>
            <p:nvPr/>
          </p:nvCxnSpPr>
          <p:spPr>
            <a:xfrm flipV="1">
              <a:off x="11362267" y="4432698"/>
              <a:ext cx="0" cy="1306115"/>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DB230D1F-B025-89AB-E418-0ECC56F6DD61}"/>
                </a:ext>
              </a:extLst>
            </p:cNvPr>
            <p:cNvSpPr txBox="1"/>
            <p:nvPr/>
          </p:nvSpPr>
          <p:spPr>
            <a:xfrm>
              <a:off x="11061383" y="4063366"/>
              <a:ext cx="601768" cy="369332"/>
            </a:xfrm>
            <a:prstGeom prst="rect">
              <a:avLst/>
            </a:prstGeom>
            <a:noFill/>
          </p:spPr>
          <p:txBody>
            <a:bodyPr wrap="none" rtlCol="0">
              <a:spAutoFit/>
            </a:bodyPr>
            <a:lstStyle/>
            <a:p>
              <a:r>
                <a:rPr lang="en-US" altLang="ko-KR" b="1" dirty="0" err="1">
                  <a:solidFill>
                    <a:srgbClr val="0000FF"/>
                  </a:solidFill>
                </a:rPr>
                <a:t>PeV</a:t>
              </a:r>
              <a:endParaRPr lang="ko-KR" altLang="en-US" b="1" dirty="0">
                <a:solidFill>
                  <a:srgbClr val="0000FF"/>
                </a:solidFill>
              </a:endParaRPr>
            </a:p>
          </p:txBody>
        </p:sp>
        <p:sp>
          <p:nvSpPr>
            <p:cNvPr id="37" name="TextBox 36">
              <a:extLst>
                <a:ext uri="{FF2B5EF4-FFF2-40B4-BE49-F238E27FC236}">
                  <a16:creationId xmlns:a16="http://schemas.microsoft.com/office/drawing/2014/main" id="{311E8E32-99E2-0F56-1E71-2613A1F5636F}"/>
                </a:ext>
              </a:extLst>
            </p:cNvPr>
            <p:cNvSpPr txBox="1"/>
            <p:nvPr/>
          </p:nvSpPr>
          <p:spPr>
            <a:xfrm>
              <a:off x="9444037" y="3414713"/>
              <a:ext cx="1196161" cy="246221"/>
            </a:xfrm>
            <a:prstGeom prst="rect">
              <a:avLst/>
            </a:prstGeom>
            <a:noFill/>
          </p:spPr>
          <p:txBody>
            <a:bodyPr wrap="none" rtlCol="0">
              <a:spAutoFit/>
            </a:bodyPr>
            <a:lstStyle/>
            <a:p>
              <a:r>
                <a:rPr lang="en-US" altLang="ko-KR" sz="1000" b="1" dirty="0"/>
                <a:t>Cao et al. (2021)</a:t>
              </a:r>
              <a:endParaRPr lang="ko-KR" altLang="en-US" sz="1000" b="1" dirty="0"/>
            </a:p>
          </p:txBody>
        </p:sp>
      </p:grpSp>
    </p:spTree>
    <p:extLst>
      <p:ext uri="{BB962C8B-B14F-4D97-AF65-F5344CB8AC3E}">
        <p14:creationId xmlns:p14="http://schemas.microsoft.com/office/powerpoint/2010/main" val="2145308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31823-CF6C-3463-6D28-1944D95AA48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784C8AA-3CA3-C142-EACE-54C478219C99}"/>
              </a:ext>
            </a:extLst>
          </p:cNvPr>
          <p:cNvSpPr txBox="1"/>
          <p:nvPr/>
        </p:nvSpPr>
        <p:spPr>
          <a:xfrm>
            <a:off x="154240" y="63062"/>
            <a:ext cx="11973384" cy="584775"/>
          </a:xfrm>
          <a:prstGeom prst="rect">
            <a:avLst/>
          </a:prstGeom>
          <a:noFill/>
        </p:spPr>
        <p:txBody>
          <a:bodyPr wrap="square" rtlCol="0">
            <a:spAutoFit/>
          </a:bodyPr>
          <a:lstStyle/>
          <a:p>
            <a:r>
              <a:rPr lang="en-US" altLang="ko-KR" sz="3200" b="1" dirty="0">
                <a:solidFill>
                  <a:srgbClr val="FFC000"/>
                </a:solidFill>
              </a:rPr>
              <a:t>SED modeling provides key information on the PWN</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DE6396A-4E4F-E384-2421-54F32096F145}"/>
                  </a:ext>
                </a:extLst>
              </p:cNvPr>
              <p:cNvSpPr txBox="1"/>
              <p:nvPr/>
            </p:nvSpPr>
            <p:spPr>
              <a:xfrm>
                <a:off x="77171" y="773257"/>
                <a:ext cx="8238154" cy="5140959"/>
              </a:xfrm>
              <a:prstGeom prst="rect">
                <a:avLst/>
              </a:prstGeom>
              <a:noFill/>
            </p:spPr>
            <p:txBody>
              <a:bodyPr wrap="square">
                <a:spAutoFit/>
              </a:bodyPr>
              <a:lstStyle/>
              <a:p>
                <a:pPr marL="342900" indent="-342900">
                  <a:lnSpc>
                    <a:spcPts val="3500"/>
                  </a:lnSpc>
                  <a:buFont typeface="Arial" panose="020B0604020202020204" pitchFamily="34" charset="0"/>
                  <a:buChar char="•"/>
                </a:pPr>
                <a:r>
                  <a:rPr lang="en-US" altLang="ko-KR" sz="2400" b="1" dirty="0">
                    <a:solidFill>
                      <a:schemeClr val="bg1">
                        <a:lumMod val="95000"/>
                      </a:schemeClr>
                    </a:solidFill>
                  </a:rPr>
                  <a:t>One-zone PWN models successfully estimate global properties (particle spectrum, average </a:t>
                </a:r>
                <a14:m>
                  <m:oMath xmlns:m="http://schemas.openxmlformats.org/officeDocument/2006/math">
                    <m:r>
                      <a:rPr lang="en-US" altLang="ko-KR" sz="2400" b="1" i="1" dirty="0" smtClean="0">
                        <a:solidFill>
                          <a:schemeClr val="bg1">
                            <a:lumMod val="95000"/>
                          </a:schemeClr>
                        </a:solidFill>
                        <a:latin typeface="Cambria Math" panose="02040503050406030204" pitchFamily="18" charset="0"/>
                      </a:rPr>
                      <m:t>𝑩</m:t>
                    </m:r>
                  </m:oMath>
                </a14:m>
                <a:r>
                  <a:rPr lang="en-US" altLang="ko-KR" sz="2400" b="1" dirty="0">
                    <a:solidFill>
                      <a:schemeClr val="bg1">
                        <a:lumMod val="95000"/>
                      </a:schemeClr>
                    </a:solidFill>
                  </a:rPr>
                  <a:t>) from the integrated SED</a:t>
                </a:r>
              </a:p>
              <a:p>
                <a:pPr marL="455005" indent="-455005" algn="just">
                  <a:spcBef>
                    <a:spcPct val="50000"/>
                  </a:spcBef>
                  <a:buFont typeface="Arial" panose="020B0604020202020204" pitchFamily="34" charset="0"/>
                  <a:buChar char="•"/>
                </a:pPr>
                <a:r>
                  <a:rPr lang="en-US" altLang="ko-KR" sz="2400" b="1" dirty="0">
                    <a:solidFill>
                      <a:schemeClr val="bg1">
                        <a:lumMod val="95000"/>
                      </a:schemeClr>
                    </a:solidFill>
                  </a:rPr>
                  <a:t>However, these simple one-zone approximations are insufficient to explain key features: e.g., </a:t>
                </a:r>
              </a:p>
              <a:p>
                <a:pPr algn="just">
                  <a:spcBef>
                    <a:spcPct val="50000"/>
                  </a:spcBef>
                </a:pPr>
                <a:r>
                  <a:rPr lang="en-US" altLang="ko-KR" sz="2200" b="1" dirty="0">
                    <a:solidFill>
                      <a:schemeClr val="bg1">
                        <a:lumMod val="95000"/>
                      </a:schemeClr>
                    </a:solidFill>
                    <a:cs typeface="Arial" panose="020B0604020202020204" pitchFamily="34" charset="0"/>
                  </a:rPr>
                  <a:t>     - Radial variation of X-ray spectral index and brightness</a:t>
                </a:r>
              </a:p>
              <a:p>
                <a:pPr algn="just">
                  <a:spcBef>
                    <a:spcPct val="50000"/>
                  </a:spcBef>
                </a:pPr>
                <a:r>
                  <a:rPr lang="en-US" altLang="ko-KR" sz="2200" b="1" dirty="0">
                    <a:solidFill>
                      <a:schemeClr val="bg1">
                        <a:lumMod val="95000"/>
                      </a:schemeClr>
                    </a:solidFill>
                    <a:cs typeface="Arial" panose="020B0604020202020204" pitchFamily="34" charset="0"/>
                  </a:rPr>
                  <a:t>     - </a:t>
                </a:r>
                <a:r>
                  <a:rPr lang="en-US" altLang="ko-KR" sz="2200" b="1" dirty="0">
                    <a:solidFill>
                      <a:schemeClr val="bg1">
                        <a:lumMod val="95000"/>
                      </a:schemeClr>
                    </a:solidFill>
                  </a:rPr>
                  <a:t>Extended VHE/UHE emission outside the X-ray PWN</a:t>
                </a:r>
              </a:p>
              <a:p>
                <a:pPr algn="just">
                  <a:spcBef>
                    <a:spcPct val="50000"/>
                  </a:spcBef>
                </a:pPr>
                <a:endParaRPr lang="en-US" altLang="ko-KR" sz="2000" b="1" dirty="0">
                  <a:solidFill>
                    <a:schemeClr val="bg1">
                      <a:lumMod val="95000"/>
                    </a:schemeClr>
                  </a:solidFill>
                  <a:cs typeface="Arial" panose="020B0604020202020204" pitchFamily="34" charset="0"/>
                </a:endParaRPr>
              </a:p>
              <a:p>
                <a:pPr marL="342900" indent="-342900">
                  <a:lnSpc>
                    <a:spcPts val="3500"/>
                  </a:lnSpc>
                  <a:buFont typeface="Arial" panose="020B0604020202020204" pitchFamily="34" charset="0"/>
                  <a:buChar char="•"/>
                </a:pPr>
                <a:r>
                  <a:rPr lang="en-US" altLang="ko-KR" sz="2400" b="1" dirty="0">
                    <a:solidFill>
                      <a:schemeClr val="bg1">
                        <a:lumMod val="95000"/>
                      </a:schemeClr>
                    </a:solidFill>
                  </a:rPr>
                  <a:t>Spatially-resolved modeling is essential to probe the underlying physics of particle transport, cooling, and escape in </a:t>
                </a:r>
                <a:r>
                  <a:rPr lang="en-US" altLang="ko-KR" sz="2400" b="1" dirty="0" err="1">
                    <a:solidFill>
                      <a:schemeClr val="bg1">
                        <a:lumMod val="95000"/>
                      </a:schemeClr>
                    </a:solidFill>
                  </a:rPr>
                  <a:t>PWNe</a:t>
                </a:r>
                <a:endParaRPr lang="en-US" altLang="ko-KR" sz="2400" b="1" dirty="0">
                  <a:solidFill>
                    <a:schemeClr val="bg1">
                      <a:lumMod val="95000"/>
                    </a:schemeClr>
                  </a:solidFill>
                </a:endParaRPr>
              </a:p>
            </p:txBody>
          </p:sp>
        </mc:Choice>
        <mc:Fallback xmlns="">
          <p:sp>
            <p:nvSpPr>
              <p:cNvPr id="7" name="TextBox 6">
                <a:extLst>
                  <a:ext uri="{FF2B5EF4-FFF2-40B4-BE49-F238E27FC236}">
                    <a16:creationId xmlns:a16="http://schemas.microsoft.com/office/drawing/2014/main" id="{3DE6396A-4E4F-E384-2421-54F32096F145}"/>
                  </a:ext>
                </a:extLst>
              </p:cNvPr>
              <p:cNvSpPr txBox="1">
                <a:spLocks noRot="1" noChangeAspect="1" noMove="1" noResize="1" noEditPoints="1" noAdjustHandles="1" noChangeArrowheads="1" noChangeShapeType="1" noTextEdit="1"/>
              </p:cNvSpPr>
              <p:nvPr/>
            </p:nvSpPr>
            <p:spPr>
              <a:xfrm>
                <a:off x="77171" y="773257"/>
                <a:ext cx="8238154" cy="5140959"/>
              </a:xfrm>
              <a:prstGeom prst="rect">
                <a:avLst/>
              </a:prstGeom>
              <a:blipFill>
                <a:blip r:embed="rId3"/>
                <a:stretch>
                  <a:fillRect l="-1036" t="-237" r="-2369" b="-1779"/>
                </a:stretch>
              </a:blipFill>
            </p:spPr>
            <p:txBody>
              <a:bodyPr/>
              <a:lstStyle/>
              <a:p>
                <a:r>
                  <a:rPr lang="ko-KR" altLang="en-US">
                    <a:noFill/>
                  </a:rPr>
                  <a:t> </a:t>
                </a:r>
              </a:p>
            </p:txBody>
          </p:sp>
        </mc:Fallback>
      </mc:AlternateContent>
      <p:sp>
        <p:nvSpPr>
          <p:cNvPr id="8" name="날짜 개체 틀 7">
            <a:extLst>
              <a:ext uri="{FF2B5EF4-FFF2-40B4-BE49-F238E27FC236}">
                <a16:creationId xmlns:a16="http://schemas.microsoft.com/office/drawing/2014/main" id="{B917C7E3-236D-70D8-7077-DF61BDE2FBF5}"/>
              </a:ext>
            </a:extLst>
          </p:cNvPr>
          <p:cNvSpPr>
            <a:spLocks noGrp="1"/>
          </p:cNvSpPr>
          <p:nvPr>
            <p:ph type="dt" sz="half" idx="10"/>
          </p:nvPr>
        </p:nvSpPr>
        <p:spPr/>
        <p:txBody>
          <a:bodyPr/>
          <a:lstStyle/>
          <a:p>
            <a:fld id="{2296A916-6956-4C25-BD38-392DFD289824}" type="datetime1">
              <a:rPr lang="ko-KR" altLang="en-US" smtClean="0"/>
              <a:t>2025. 10. 8.</a:t>
            </a:fld>
            <a:endParaRPr lang="ko-KR" altLang="en-US"/>
          </a:p>
        </p:txBody>
      </p:sp>
      <p:sp>
        <p:nvSpPr>
          <p:cNvPr id="9" name="바닥글 개체 틀 8">
            <a:extLst>
              <a:ext uri="{FF2B5EF4-FFF2-40B4-BE49-F238E27FC236}">
                <a16:creationId xmlns:a16="http://schemas.microsoft.com/office/drawing/2014/main" id="{29A3A697-CBE6-3B2B-F4F6-863D721E5973}"/>
              </a:ext>
            </a:extLst>
          </p:cNvPr>
          <p:cNvSpPr>
            <a:spLocks noGrp="1"/>
          </p:cNvSpPr>
          <p:nvPr>
            <p:ph type="ftr" sz="quarter" idx="11"/>
          </p:nvPr>
        </p:nvSpPr>
        <p:spPr/>
        <p:txBody>
          <a:bodyPr/>
          <a:lstStyle/>
          <a:p>
            <a:r>
              <a:rPr lang="en-US" altLang="ko-KR" dirty="0"/>
              <a:t>CDHY </a:t>
            </a:r>
            <a:r>
              <a:rPr lang="en-US" altLang="ko-KR" dirty="0" err="1"/>
              <a:t>PeVatron</a:t>
            </a:r>
            <a:r>
              <a:rPr lang="en-US" altLang="ko-KR" dirty="0"/>
              <a:t> Workshop 2025</a:t>
            </a:r>
            <a:endParaRPr lang="ko-KR" altLang="en-US" dirty="0"/>
          </a:p>
        </p:txBody>
      </p:sp>
      <p:sp>
        <p:nvSpPr>
          <p:cNvPr id="21" name="슬라이드 번호 개체 틀 20">
            <a:extLst>
              <a:ext uri="{FF2B5EF4-FFF2-40B4-BE49-F238E27FC236}">
                <a16:creationId xmlns:a16="http://schemas.microsoft.com/office/drawing/2014/main" id="{8B770B7F-95D3-7651-E785-1D235FE9602F}"/>
              </a:ext>
            </a:extLst>
          </p:cNvPr>
          <p:cNvSpPr>
            <a:spLocks noGrp="1"/>
          </p:cNvSpPr>
          <p:nvPr>
            <p:ph type="sldNum" sz="quarter" idx="12"/>
          </p:nvPr>
        </p:nvSpPr>
        <p:spPr/>
        <p:txBody>
          <a:bodyPr/>
          <a:lstStyle/>
          <a:p>
            <a:fld id="{043674D7-4F08-49C2-A7A7-6683D1D57F46}" type="slidenum">
              <a:rPr lang="ko-KR" altLang="en-US" smtClean="0"/>
              <a:t>4</a:t>
            </a:fld>
            <a:endParaRPr lang="ko-KR" altLang="en-US"/>
          </a:p>
        </p:txBody>
      </p:sp>
      <p:grpSp>
        <p:nvGrpSpPr>
          <p:cNvPr id="41" name="그룹 40">
            <a:extLst>
              <a:ext uri="{FF2B5EF4-FFF2-40B4-BE49-F238E27FC236}">
                <a16:creationId xmlns:a16="http://schemas.microsoft.com/office/drawing/2014/main" id="{E2E5CA79-0240-C37A-DC61-1941B4D3C24B}"/>
              </a:ext>
            </a:extLst>
          </p:cNvPr>
          <p:cNvGrpSpPr/>
          <p:nvPr/>
        </p:nvGrpSpPr>
        <p:grpSpPr>
          <a:xfrm>
            <a:off x="8470816" y="714375"/>
            <a:ext cx="3540209" cy="2655155"/>
            <a:chOff x="8712563" y="3301916"/>
            <a:chExt cx="3399925" cy="2549942"/>
          </a:xfrm>
        </p:grpSpPr>
        <p:pic>
          <p:nvPicPr>
            <p:cNvPr id="42" name="그림 41">
              <a:extLst>
                <a:ext uri="{FF2B5EF4-FFF2-40B4-BE49-F238E27FC236}">
                  <a16:creationId xmlns:a16="http://schemas.microsoft.com/office/drawing/2014/main" id="{CB00C42B-5B49-0F5E-AD1C-AF1A19BC8B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2563" y="3301916"/>
              <a:ext cx="3399925" cy="2549942"/>
            </a:xfrm>
            <a:prstGeom prst="rect">
              <a:avLst/>
            </a:prstGeom>
          </p:spPr>
        </p:pic>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93E269B4-FB20-CF41-694D-AF076F426F2A}"/>
                    </a:ext>
                  </a:extLst>
                </p:cNvPr>
                <p:cNvSpPr txBox="1"/>
                <p:nvPr/>
              </p:nvSpPr>
              <p:spPr>
                <a:xfrm>
                  <a:off x="10403237" y="3545369"/>
                  <a:ext cx="373756"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solidFill>
                                  <a:srgbClr val="FF0000"/>
                                </a:solidFill>
                                <a:latin typeface="Cambria Math" panose="02040503050406030204" pitchFamily="18" charset="0"/>
                              </a:rPr>
                            </m:ctrlPr>
                          </m:sSubPr>
                          <m:e>
                            <m:r>
                              <a:rPr lang="en-US" sz="1200" b="0" i="1" smtClean="0">
                                <a:solidFill>
                                  <a:srgbClr val="FF0000"/>
                                </a:solidFill>
                                <a:latin typeface="Cambria Math" panose="02040503050406030204" pitchFamily="18" charset="0"/>
                              </a:rPr>
                              <m:t>𝑝</m:t>
                            </m:r>
                          </m:e>
                          <m:sub>
                            <m:r>
                              <a:rPr lang="en-US" sz="1200" b="0" i="1" smtClean="0">
                                <a:solidFill>
                                  <a:srgbClr val="FF0000"/>
                                </a:solidFill>
                                <a:latin typeface="Cambria Math" panose="02040503050406030204" pitchFamily="18" charset="0"/>
                              </a:rPr>
                              <m:t>2</m:t>
                            </m:r>
                          </m:sub>
                        </m:sSub>
                      </m:oMath>
                    </m:oMathPara>
                  </a14:m>
                  <a:endParaRPr lang="en-KR" sz="1200" dirty="0">
                    <a:solidFill>
                      <a:srgbClr val="FF0000"/>
                    </a:solidFill>
                  </a:endParaRPr>
                </a:p>
              </p:txBody>
            </p:sp>
          </mc:Choice>
          <mc:Fallback xmlns="">
            <p:sp>
              <p:nvSpPr>
                <p:cNvPr id="43" name="TextBox 42">
                  <a:extLst>
                    <a:ext uri="{FF2B5EF4-FFF2-40B4-BE49-F238E27FC236}">
                      <a16:creationId xmlns:a16="http://schemas.microsoft.com/office/drawing/2014/main" id="{93E269B4-FB20-CF41-694D-AF076F426F2A}"/>
                    </a:ext>
                  </a:extLst>
                </p:cNvPr>
                <p:cNvSpPr txBox="1">
                  <a:spLocks noRot="1" noChangeAspect="1" noMove="1" noResize="1" noEditPoints="1" noAdjustHandles="1" noChangeArrowheads="1" noChangeShapeType="1" noTextEdit="1"/>
                </p:cNvSpPr>
                <p:nvPr/>
              </p:nvSpPr>
              <p:spPr>
                <a:xfrm>
                  <a:off x="10403237" y="3545369"/>
                  <a:ext cx="373756" cy="276999"/>
                </a:xfrm>
                <a:prstGeom prst="rect">
                  <a:avLst/>
                </a:prstGeom>
                <a:blipFill>
                  <a:blip r:embed="rId5"/>
                  <a:stretch>
                    <a:fillRect b="-4348"/>
                  </a:stretch>
                </a:blipFill>
              </p:spPr>
              <p:txBody>
                <a:bodyPr/>
                <a:lstStyle/>
                <a:p>
                  <a:r>
                    <a:rPr lang="en-KR">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80B2D5E7-6A8A-7593-DB8E-38B15025B2D3}"/>
                    </a:ext>
                  </a:extLst>
                </p:cNvPr>
                <p:cNvSpPr txBox="1"/>
                <p:nvPr/>
              </p:nvSpPr>
              <p:spPr>
                <a:xfrm>
                  <a:off x="9665711" y="3707771"/>
                  <a:ext cx="370165"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solidFill>
                                  <a:srgbClr val="FF0000"/>
                                </a:solidFill>
                                <a:latin typeface="Cambria Math" panose="02040503050406030204" pitchFamily="18" charset="0"/>
                              </a:rPr>
                            </m:ctrlPr>
                          </m:sSubPr>
                          <m:e>
                            <m:r>
                              <a:rPr lang="en-US" sz="1200" b="0" i="1" smtClean="0">
                                <a:solidFill>
                                  <a:srgbClr val="FF0000"/>
                                </a:solidFill>
                                <a:latin typeface="Cambria Math" panose="02040503050406030204" pitchFamily="18" charset="0"/>
                              </a:rPr>
                              <m:t>𝑝</m:t>
                            </m:r>
                          </m:e>
                          <m:sub>
                            <m:r>
                              <a:rPr lang="en-US" sz="1200" b="0" i="1" smtClean="0">
                                <a:solidFill>
                                  <a:srgbClr val="FF0000"/>
                                </a:solidFill>
                                <a:latin typeface="Cambria Math" panose="02040503050406030204" pitchFamily="18" charset="0"/>
                              </a:rPr>
                              <m:t>1</m:t>
                            </m:r>
                          </m:sub>
                        </m:sSub>
                      </m:oMath>
                    </m:oMathPara>
                  </a14:m>
                  <a:endParaRPr lang="en-KR" sz="1200" dirty="0">
                    <a:solidFill>
                      <a:srgbClr val="FF0000"/>
                    </a:solidFill>
                  </a:endParaRPr>
                </a:p>
              </p:txBody>
            </p:sp>
          </mc:Choice>
          <mc:Fallback xmlns="">
            <p:sp>
              <p:nvSpPr>
                <p:cNvPr id="45" name="TextBox 44">
                  <a:extLst>
                    <a:ext uri="{FF2B5EF4-FFF2-40B4-BE49-F238E27FC236}">
                      <a16:creationId xmlns:a16="http://schemas.microsoft.com/office/drawing/2014/main" id="{80B2D5E7-6A8A-7593-DB8E-38B15025B2D3}"/>
                    </a:ext>
                  </a:extLst>
                </p:cNvPr>
                <p:cNvSpPr txBox="1">
                  <a:spLocks noRot="1" noChangeAspect="1" noMove="1" noResize="1" noEditPoints="1" noAdjustHandles="1" noChangeArrowheads="1" noChangeShapeType="1" noTextEdit="1"/>
                </p:cNvSpPr>
                <p:nvPr/>
              </p:nvSpPr>
              <p:spPr>
                <a:xfrm>
                  <a:off x="9665711" y="3707771"/>
                  <a:ext cx="370165" cy="276999"/>
                </a:xfrm>
                <a:prstGeom prst="rect">
                  <a:avLst/>
                </a:prstGeom>
                <a:blipFill>
                  <a:blip r:embed="rId6"/>
                  <a:stretch>
                    <a:fillRect/>
                  </a:stretch>
                </a:blipFill>
              </p:spPr>
              <p:txBody>
                <a:bodyPr/>
                <a:lstStyle/>
                <a:p>
                  <a:r>
                    <a:rPr lang="en-KR">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AF97F3BC-C822-D6E8-5013-BC9DEA93A436}"/>
                    </a:ext>
                  </a:extLst>
                </p:cNvPr>
                <p:cNvSpPr txBox="1"/>
                <p:nvPr/>
              </p:nvSpPr>
              <p:spPr>
                <a:xfrm>
                  <a:off x="10508586" y="4478389"/>
                  <a:ext cx="536814"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solidFill>
                                  <a:srgbClr val="FF0000"/>
                                </a:solidFill>
                                <a:latin typeface="Cambria Math" panose="02040503050406030204" pitchFamily="18" charset="0"/>
                              </a:rPr>
                            </m:ctrlPr>
                          </m:sSubPr>
                          <m:e>
                            <m:r>
                              <a:rPr lang="en-US" sz="1200" b="0" i="1" smtClean="0">
                                <a:solidFill>
                                  <a:srgbClr val="FF0000"/>
                                </a:solidFill>
                                <a:latin typeface="Cambria Math" panose="02040503050406030204" pitchFamily="18" charset="0"/>
                              </a:rPr>
                              <m:t>𝛾</m:t>
                            </m:r>
                          </m:e>
                          <m:sub>
                            <m:r>
                              <a:rPr lang="en-US" sz="1200" b="0" i="1" smtClean="0">
                                <a:solidFill>
                                  <a:srgbClr val="FF0000"/>
                                </a:solidFill>
                                <a:latin typeface="Cambria Math" panose="02040503050406030204" pitchFamily="18" charset="0"/>
                              </a:rPr>
                              <m:t>𝑚𝑎𝑥</m:t>
                            </m:r>
                          </m:sub>
                        </m:sSub>
                      </m:oMath>
                    </m:oMathPara>
                  </a14:m>
                  <a:endParaRPr lang="en-KR" sz="1200" dirty="0">
                    <a:solidFill>
                      <a:srgbClr val="FF0000"/>
                    </a:solidFill>
                  </a:endParaRPr>
                </a:p>
              </p:txBody>
            </p:sp>
          </mc:Choice>
          <mc:Fallback xmlns="">
            <p:sp>
              <p:nvSpPr>
                <p:cNvPr id="46" name="TextBox 45">
                  <a:extLst>
                    <a:ext uri="{FF2B5EF4-FFF2-40B4-BE49-F238E27FC236}">
                      <a16:creationId xmlns:a16="http://schemas.microsoft.com/office/drawing/2014/main" id="{AF97F3BC-C822-D6E8-5013-BC9DEA93A436}"/>
                    </a:ext>
                  </a:extLst>
                </p:cNvPr>
                <p:cNvSpPr txBox="1">
                  <a:spLocks noRot="1" noChangeAspect="1" noMove="1" noResize="1" noEditPoints="1" noAdjustHandles="1" noChangeArrowheads="1" noChangeShapeType="1" noTextEdit="1"/>
                </p:cNvSpPr>
                <p:nvPr/>
              </p:nvSpPr>
              <p:spPr>
                <a:xfrm>
                  <a:off x="10508586" y="4478389"/>
                  <a:ext cx="536814" cy="276999"/>
                </a:xfrm>
                <a:prstGeom prst="rect">
                  <a:avLst/>
                </a:prstGeom>
                <a:blipFill>
                  <a:blip r:embed="rId7"/>
                  <a:stretch>
                    <a:fillRect/>
                  </a:stretch>
                </a:blipFill>
              </p:spPr>
              <p:txBody>
                <a:bodyPr/>
                <a:lstStyle/>
                <a:p>
                  <a:r>
                    <a:rPr lang="en-KR">
                      <a:noFill/>
                    </a:rPr>
                    <a:t> </a:t>
                  </a:r>
                </a:p>
              </p:txBody>
            </p:sp>
          </mc:Fallback>
        </mc:AlternateContent>
        <p:cxnSp>
          <p:nvCxnSpPr>
            <p:cNvPr id="47" name="Straight Arrow Connector 5">
              <a:extLst>
                <a:ext uri="{FF2B5EF4-FFF2-40B4-BE49-F238E27FC236}">
                  <a16:creationId xmlns:a16="http://schemas.microsoft.com/office/drawing/2014/main" id="{AFFCBFDD-7746-9B30-8566-741C9CC6287E}"/>
                </a:ext>
              </a:extLst>
            </p:cNvPr>
            <p:cNvCxnSpPr>
              <a:stCxn id="46" idx="0"/>
            </p:cNvCxnSpPr>
            <p:nvPr/>
          </p:nvCxnSpPr>
          <p:spPr>
            <a:xfrm flipV="1">
              <a:off x="10776993" y="4234739"/>
              <a:ext cx="114967" cy="2436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FA3CA8EB-FA2F-BD9D-B91B-8EA336D83E67}"/>
                    </a:ext>
                  </a:extLst>
                </p:cNvPr>
                <p:cNvSpPr txBox="1"/>
                <p:nvPr/>
              </p:nvSpPr>
              <p:spPr>
                <a:xfrm>
                  <a:off x="9970960" y="4209488"/>
                  <a:ext cx="431593"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solidFill>
                                  <a:srgbClr val="FF0000"/>
                                </a:solidFill>
                                <a:latin typeface="Cambria Math" panose="02040503050406030204" pitchFamily="18" charset="0"/>
                              </a:rPr>
                            </m:ctrlPr>
                          </m:sSubPr>
                          <m:e>
                            <m:r>
                              <a:rPr lang="en-US" sz="1200" b="0" i="1" smtClean="0">
                                <a:solidFill>
                                  <a:srgbClr val="FF0000"/>
                                </a:solidFill>
                                <a:latin typeface="Cambria Math" panose="02040503050406030204" pitchFamily="18" charset="0"/>
                              </a:rPr>
                              <m:t>𝛾</m:t>
                            </m:r>
                          </m:e>
                          <m:sub>
                            <m:r>
                              <a:rPr lang="en-US" sz="1200" b="0" i="1" smtClean="0">
                                <a:solidFill>
                                  <a:srgbClr val="FF0000"/>
                                </a:solidFill>
                                <a:latin typeface="Cambria Math" panose="02040503050406030204" pitchFamily="18" charset="0"/>
                              </a:rPr>
                              <m:t>𝑏𝑟</m:t>
                            </m:r>
                          </m:sub>
                        </m:sSub>
                      </m:oMath>
                    </m:oMathPara>
                  </a14:m>
                  <a:endParaRPr lang="en-KR" sz="1200" dirty="0">
                    <a:solidFill>
                      <a:srgbClr val="FF0000"/>
                    </a:solidFill>
                  </a:endParaRPr>
                </a:p>
              </p:txBody>
            </p:sp>
          </mc:Choice>
          <mc:Fallback xmlns="">
            <p:sp>
              <p:nvSpPr>
                <p:cNvPr id="48" name="TextBox 47">
                  <a:extLst>
                    <a:ext uri="{FF2B5EF4-FFF2-40B4-BE49-F238E27FC236}">
                      <a16:creationId xmlns:a16="http://schemas.microsoft.com/office/drawing/2014/main" id="{FA3CA8EB-FA2F-BD9D-B91B-8EA336D83E67}"/>
                    </a:ext>
                  </a:extLst>
                </p:cNvPr>
                <p:cNvSpPr txBox="1">
                  <a:spLocks noRot="1" noChangeAspect="1" noMove="1" noResize="1" noEditPoints="1" noAdjustHandles="1" noChangeArrowheads="1" noChangeShapeType="1" noTextEdit="1"/>
                </p:cNvSpPr>
                <p:nvPr/>
              </p:nvSpPr>
              <p:spPr>
                <a:xfrm>
                  <a:off x="9970960" y="4209488"/>
                  <a:ext cx="431593" cy="276999"/>
                </a:xfrm>
                <a:prstGeom prst="rect">
                  <a:avLst/>
                </a:prstGeom>
                <a:blipFill>
                  <a:blip r:embed="rId8"/>
                  <a:stretch>
                    <a:fillRect/>
                  </a:stretch>
                </a:blipFill>
              </p:spPr>
              <p:txBody>
                <a:bodyPr/>
                <a:lstStyle/>
                <a:p>
                  <a:r>
                    <a:rPr lang="en-KR">
                      <a:noFill/>
                    </a:rPr>
                    <a:t> </a:t>
                  </a:r>
                </a:p>
              </p:txBody>
            </p:sp>
          </mc:Fallback>
        </mc:AlternateContent>
        <p:cxnSp>
          <p:nvCxnSpPr>
            <p:cNvPr id="49" name="Straight Arrow Connector 7">
              <a:extLst>
                <a:ext uri="{FF2B5EF4-FFF2-40B4-BE49-F238E27FC236}">
                  <a16:creationId xmlns:a16="http://schemas.microsoft.com/office/drawing/2014/main" id="{86B98EDD-F083-43C6-5987-EA5C7F760A57}"/>
                </a:ext>
              </a:extLst>
            </p:cNvPr>
            <p:cNvCxnSpPr>
              <a:cxnSpLocks/>
              <a:stCxn id="48" idx="0"/>
            </p:cNvCxnSpPr>
            <p:nvPr/>
          </p:nvCxnSpPr>
          <p:spPr>
            <a:xfrm flipV="1">
              <a:off x="10186757" y="3831900"/>
              <a:ext cx="3275" cy="3775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285B03DE-F9C6-BB6B-23FA-09ABEBB04161}"/>
                    </a:ext>
                  </a:extLst>
                </p:cNvPr>
                <p:cNvSpPr txBox="1"/>
                <p:nvPr/>
              </p:nvSpPr>
              <p:spPr>
                <a:xfrm>
                  <a:off x="9817385" y="5210662"/>
                  <a:ext cx="520653" cy="26602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solidFill>
                                  <a:srgbClr val="FF0000"/>
                                </a:solidFill>
                                <a:latin typeface="Cambria Math" panose="02040503050406030204" pitchFamily="18" charset="0"/>
                              </a:rPr>
                            </m:ctrlPr>
                          </m:sSubPr>
                          <m:e>
                            <m:r>
                              <a:rPr lang="en-US" sz="1200" b="0" i="1" smtClean="0">
                                <a:solidFill>
                                  <a:srgbClr val="FF0000"/>
                                </a:solidFill>
                                <a:latin typeface="Cambria Math" panose="02040503050406030204" pitchFamily="18" charset="0"/>
                              </a:rPr>
                              <m:t>𝛾</m:t>
                            </m:r>
                          </m:e>
                          <m:sub>
                            <m:r>
                              <a:rPr lang="en-US" sz="1200" b="0" i="1" smtClean="0">
                                <a:solidFill>
                                  <a:srgbClr val="FF0000"/>
                                </a:solidFill>
                                <a:latin typeface="Cambria Math" panose="02040503050406030204" pitchFamily="18" charset="0"/>
                              </a:rPr>
                              <m:t>𝑚𝑖𝑛</m:t>
                            </m:r>
                          </m:sub>
                        </m:sSub>
                      </m:oMath>
                    </m:oMathPara>
                  </a14:m>
                  <a:endParaRPr lang="en-KR" sz="1200" dirty="0">
                    <a:solidFill>
                      <a:srgbClr val="FF0000"/>
                    </a:solidFill>
                  </a:endParaRPr>
                </a:p>
              </p:txBody>
            </p:sp>
          </mc:Choice>
          <mc:Fallback xmlns="">
            <p:sp>
              <p:nvSpPr>
                <p:cNvPr id="50" name="TextBox 49">
                  <a:extLst>
                    <a:ext uri="{FF2B5EF4-FFF2-40B4-BE49-F238E27FC236}">
                      <a16:creationId xmlns:a16="http://schemas.microsoft.com/office/drawing/2014/main" id="{285B03DE-F9C6-BB6B-23FA-09ABEBB04161}"/>
                    </a:ext>
                  </a:extLst>
                </p:cNvPr>
                <p:cNvSpPr txBox="1">
                  <a:spLocks noRot="1" noChangeAspect="1" noMove="1" noResize="1" noEditPoints="1" noAdjustHandles="1" noChangeArrowheads="1" noChangeShapeType="1" noTextEdit="1"/>
                </p:cNvSpPr>
                <p:nvPr/>
              </p:nvSpPr>
              <p:spPr>
                <a:xfrm>
                  <a:off x="9817385" y="5210662"/>
                  <a:ext cx="520653" cy="266023"/>
                </a:xfrm>
                <a:prstGeom prst="rect">
                  <a:avLst/>
                </a:prstGeom>
                <a:blipFill>
                  <a:blip r:embed="rId9"/>
                  <a:stretch>
                    <a:fillRect/>
                  </a:stretch>
                </a:blipFill>
              </p:spPr>
              <p:txBody>
                <a:bodyPr/>
                <a:lstStyle/>
                <a:p>
                  <a:r>
                    <a:rPr lang="en-KR">
                      <a:noFill/>
                    </a:rPr>
                    <a:t> </a:t>
                  </a:r>
                </a:p>
              </p:txBody>
            </p:sp>
          </mc:Fallback>
        </mc:AlternateContent>
        <p:cxnSp>
          <p:nvCxnSpPr>
            <p:cNvPr id="51" name="Straight Arrow Connector 21">
              <a:extLst>
                <a:ext uri="{FF2B5EF4-FFF2-40B4-BE49-F238E27FC236}">
                  <a16:creationId xmlns:a16="http://schemas.microsoft.com/office/drawing/2014/main" id="{B6650022-93E7-AC71-0294-6DA06D763CD9}"/>
                </a:ext>
              </a:extLst>
            </p:cNvPr>
            <p:cNvCxnSpPr>
              <a:cxnSpLocks/>
            </p:cNvCxnSpPr>
            <p:nvPr/>
          </p:nvCxnSpPr>
          <p:spPr>
            <a:xfrm flipH="1" flipV="1">
              <a:off x="9587113" y="4774972"/>
              <a:ext cx="383847" cy="47228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31">
              <a:extLst>
                <a:ext uri="{FF2B5EF4-FFF2-40B4-BE49-F238E27FC236}">
                  <a16:creationId xmlns:a16="http://schemas.microsoft.com/office/drawing/2014/main" id="{A8E6816A-8C36-E742-ACD6-0991833A8AE8}"/>
                </a:ext>
              </a:extLst>
            </p:cNvPr>
            <p:cNvCxnSpPr>
              <a:cxnSpLocks/>
            </p:cNvCxnSpPr>
            <p:nvPr/>
          </p:nvCxnSpPr>
          <p:spPr>
            <a:xfrm flipV="1">
              <a:off x="11480266" y="3636478"/>
              <a:ext cx="0" cy="141768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Rectangle 32">
                  <a:extLst>
                    <a:ext uri="{FF2B5EF4-FFF2-40B4-BE49-F238E27FC236}">
                      <a16:creationId xmlns:a16="http://schemas.microsoft.com/office/drawing/2014/main" id="{1C23D67A-6593-CF4C-0691-314AF16697CE}"/>
                    </a:ext>
                  </a:extLst>
                </p:cNvPr>
                <p:cNvSpPr/>
                <p:nvPr/>
              </p:nvSpPr>
              <p:spPr>
                <a:xfrm>
                  <a:off x="11428765" y="3949601"/>
                  <a:ext cx="539314" cy="494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200" b="0" i="1" smtClean="0">
                                <a:solidFill>
                                  <a:srgbClr val="FF0000"/>
                                </a:solidFill>
                                <a:latin typeface="Cambria Math" panose="02040503050406030204" pitchFamily="18" charset="0"/>
                              </a:rPr>
                            </m:ctrlPr>
                          </m:fPr>
                          <m:num>
                            <m:sSup>
                              <m:sSupPr>
                                <m:ctrlPr>
                                  <a:rPr lang="en-US" sz="1200" b="0" i="1" smtClean="0">
                                    <a:solidFill>
                                      <a:srgbClr val="FF0000"/>
                                    </a:solidFill>
                                    <a:latin typeface="Cambria Math" panose="02040503050406030204" pitchFamily="18" charset="0"/>
                                  </a:rPr>
                                </m:ctrlPr>
                              </m:sSupPr>
                              <m:e>
                                <m:r>
                                  <a:rPr lang="en-US" sz="1200" b="0" i="1" smtClean="0">
                                    <a:solidFill>
                                      <a:srgbClr val="FF0000"/>
                                    </a:solidFill>
                                    <a:latin typeface="Cambria Math" panose="02040503050406030204" pitchFamily="18" charset="0"/>
                                  </a:rPr>
                                  <m:t>𝐵</m:t>
                                </m:r>
                              </m:e>
                              <m:sup>
                                <m:r>
                                  <a:rPr lang="en-US" sz="1200" b="0" i="1" smtClean="0">
                                    <a:solidFill>
                                      <a:srgbClr val="FF0000"/>
                                    </a:solidFill>
                                    <a:latin typeface="Cambria Math" panose="02040503050406030204" pitchFamily="18" charset="0"/>
                                  </a:rPr>
                                  <m:t>2</m:t>
                                </m:r>
                              </m:sup>
                            </m:sSup>
                          </m:num>
                          <m:den>
                            <m:sSub>
                              <m:sSubPr>
                                <m:ctrlPr>
                                  <a:rPr lang="en-US" sz="1200" b="0" i="1" smtClean="0">
                                    <a:solidFill>
                                      <a:srgbClr val="FF0000"/>
                                    </a:solidFill>
                                    <a:latin typeface="Cambria Math" panose="02040503050406030204" pitchFamily="18" charset="0"/>
                                  </a:rPr>
                                </m:ctrlPr>
                              </m:sSubPr>
                              <m:e>
                                <m:r>
                                  <a:rPr lang="en-US" sz="1200" b="0" i="1" smtClean="0">
                                    <a:solidFill>
                                      <a:srgbClr val="FF0000"/>
                                    </a:solidFill>
                                    <a:latin typeface="Cambria Math" panose="02040503050406030204" pitchFamily="18" charset="0"/>
                                  </a:rPr>
                                  <m:t>𝑢</m:t>
                                </m:r>
                              </m:e>
                              <m:sub>
                                <m:r>
                                  <a:rPr lang="en-US" sz="1200" b="0" i="1" smtClean="0">
                                    <a:solidFill>
                                      <a:srgbClr val="FF0000"/>
                                    </a:solidFill>
                                    <a:latin typeface="Cambria Math" panose="02040503050406030204" pitchFamily="18" charset="0"/>
                                  </a:rPr>
                                  <m:t>𝑟𝑎𝑑</m:t>
                                </m:r>
                              </m:sub>
                            </m:sSub>
                          </m:den>
                        </m:f>
                      </m:oMath>
                    </m:oMathPara>
                  </a14:m>
                  <a:endParaRPr lang="en-KR" sz="1200" dirty="0">
                    <a:solidFill>
                      <a:srgbClr val="FF0000"/>
                    </a:solidFill>
                  </a:endParaRPr>
                </a:p>
              </p:txBody>
            </p:sp>
          </mc:Choice>
          <mc:Fallback xmlns="">
            <p:sp>
              <p:nvSpPr>
                <p:cNvPr id="53" name="Rectangle 32">
                  <a:extLst>
                    <a:ext uri="{FF2B5EF4-FFF2-40B4-BE49-F238E27FC236}">
                      <a16:creationId xmlns:a16="http://schemas.microsoft.com/office/drawing/2014/main" id="{1C23D67A-6593-CF4C-0691-314AF16697CE}"/>
                    </a:ext>
                  </a:extLst>
                </p:cNvPr>
                <p:cNvSpPr>
                  <a:spLocks noRot="1" noChangeAspect="1" noMove="1" noResize="1" noEditPoints="1" noAdjustHandles="1" noChangeArrowheads="1" noChangeShapeType="1" noTextEdit="1"/>
                </p:cNvSpPr>
                <p:nvPr/>
              </p:nvSpPr>
              <p:spPr>
                <a:xfrm>
                  <a:off x="11428765" y="3949601"/>
                  <a:ext cx="539314" cy="494110"/>
                </a:xfrm>
                <a:prstGeom prst="rect">
                  <a:avLst/>
                </a:prstGeom>
                <a:blipFill>
                  <a:blip r:embed="rId10"/>
                  <a:stretch>
                    <a:fillRect/>
                  </a:stretch>
                </a:blipFill>
              </p:spPr>
              <p:txBody>
                <a:bodyPr/>
                <a:lstStyle/>
                <a:p>
                  <a:r>
                    <a:rPr lang="en-KR">
                      <a:noFill/>
                    </a:rPr>
                    <a:t> </a:t>
                  </a:r>
                </a:p>
              </p:txBody>
            </p:sp>
          </mc:Fallback>
        </mc:AlternateContent>
      </p:grpSp>
      <p:pic>
        <p:nvPicPr>
          <p:cNvPr id="61" name="그림 60">
            <a:extLst>
              <a:ext uri="{FF2B5EF4-FFF2-40B4-BE49-F238E27FC236}">
                <a16:creationId xmlns:a16="http://schemas.microsoft.com/office/drawing/2014/main" id="{EDF8B3EA-92AA-95C7-85D2-AE65B3ACA6B8}"/>
              </a:ext>
            </a:extLst>
          </p:cNvPr>
          <p:cNvPicPr>
            <a:picLocks noChangeAspect="1"/>
          </p:cNvPicPr>
          <p:nvPr/>
        </p:nvPicPr>
        <p:blipFill>
          <a:blip r:embed="rId11"/>
          <a:stretch>
            <a:fillRect/>
          </a:stretch>
        </p:blipFill>
        <p:spPr>
          <a:xfrm>
            <a:off x="8467725" y="3429604"/>
            <a:ext cx="3543300" cy="2717531"/>
          </a:xfrm>
          <a:prstGeom prst="rect">
            <a:avLst/>
          </a:prstGeom>
        </p:spPr>
      </p:pic>
      <p:sp>
        <p:nvSpPr>
          <p:cNvPr id="62" name="TextBox 61">
            <a:extLst>
              <a:ext uri="{FF2B5EF4-FFF2-40B4-BE49-F238E27FC236}">
                <a16:creationId xmlns:a16="http://schemas.microsoft.com/office/drawing/2014/main" id="{A83CE3F3-C8BE-7CFA-2528-2316A687CA4E}"/>
              </a:ext>
            </a:extLst>
          </p:cNvPr>
          <p:cNvSpPr txBox="1"/>
          <p:nvPr/>
        </p:nvSpPr>
        <p:spPr>
          <a:xfrm>
            <a:off x="10991850" y="4289425"/>
            <a:ext cx="963725" cy="276999"/>
          </a:xfrm>
          <a:prstGeom prst="rect">
            <a:avLst/>
          </a:prstGeom>
          <a:noFill/>
        </p:spPr>
        <p:txBody>
          <a:bodyPr wrap="none" rtlCol="0">
            <a:spAutoFit/>
          </a:bodyPr>
          <a:lstStyle/>
          <a:p>
            <a:r>
              <a:rPr lang="en-US" altLang="ko-KR" sz="1200" b="1" dirty="0"/>
              <a:t>3C 58; a19</a:t>
            </a:r>
            <a:endParaRPr lang="ko-KR" altLang="en-US" sz="1200" b="1" dirty="0"/>
          </a:p>
        </p:txBody>
      </p:sp>
      <p:sp>
        <p:nvSpPr>
          <p:cNvPr id="2" name="TextBox 1">
            <a:extLst>
              <a:ext uri="{FF2B5EF4-FFF2-40B4-BE49-F238E27FC236}">
                <a16:creationId xmlns:a16="http://schemas.microsoft.com/office/drawing/2014/main" id="{9EB95BFE-5324-D35E-196F-35677C96D38F}"/>
              </a:ext>
            </a:extLst>
          </p:cNvPr>
          <p:cNvSpPr txBox="1"/>
          <p:nvPr/>
        </p:nvSpPr>
        <p:spPr>
          <a:xfrm>
            <a:off x="8826500" y="809625"/>
            <a:ext cx="522900" cy="276999"/>
          </a:xfrm>
          <a:prstGeom prst="rect">
            <a:avLst/>
          </a:prstGeom>
          <a:noFill/>
        </p:spPr>
        <p:txBody>
          <a:bodyPr wrap="none" rtlCol="0">
            <a:spAutoFit/>
          </a:bodyPr>
          <a:lstStyle/>
          <a:p>
            <a:r>
              <a:rPr lang="en-US" altLang="ko-KR" sz="1200" b="1" dirty="0"/>
              <a:t>Crab</a:t>
            </a:r>
            <a:endParaRPr lang="ko-KR" altLang="en-US" sz="1200" b="1" dirty="0"/>
          </a:p>
        </p:txBody>
      </p:sp>
    </p:spTree>
    <p:extLst>
      <p:ext uri="{BB962C8B-B14F-4D97-AF65-F5344CB8AC3E}">
        <p14:creationId xmlns:p14="http://schemas.microsoft.com/office/powerpoint/2010/main" val="424747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EE57F-0D06-12FC-186C-FEF188E7792F}"/>
            </a:ext>
          </a:extLst>
        </p:cNvPr>
        <p:cNvGrpSpPr/>
        <p:nvPr/>
      </p:nvGrpSpPr>
      <p:grpSpPr>
        <a:xfrm>
          <a:off x="0" y="0"/>
          <a:ext cx="0" cy="0"/>
          <a:chOff x="0" y="0"/>
          <a:chExt cx="0" cy="0"/>
        </a:xfrm>
      </p:grpSpPr>
      <p:pic>
        <p:nvPicPr>
          <p:cNvPr id="6" name="그림 5">
            <a:extLst>
              <a:ext uri="{FF2B5EF4-FFF2-40B4-BE49-F238E27FC236}">
                <a16:creationId xmlns:a16="http://schemas.microsoft.com/office/drawing/2014/main" id="{BE018C56-4B77-C0EA-115B-58790FD890C5}"/>
              </a:ext>
            </a:extLst>
          </p:cNvPr>
          <p:cNvPicPr>
            <a:picLocks noChangeAspect="1"/>
          </p:cNvPicPr>
          <p:nvPr/>
        </p:nvPicPr>
        <p:blipFill>
          <a:blip r:embed="rId2"/>
          <a:stretch>
            <a:fillRect/>
          </a:stretch>
        </p:blipFill>
        <p:spPr>
          <a:xfrm>
            <a:off x="7854698" y="716377"/>
            <a:ext cx="3716348" cy="2802075"/>
          </a:xfrm>
          <a:prstGeom prst="rect">
            <a:avLst/>
          </a:prstGeom>
        </p:spPr>
      </p:pic>
      <p:pic>
        <p:nvPicPr>
          <p:cNvPr id="2" name="그림 1">
            <a:extLst>
              <a:ext uri="{FF2B5EF4-FFF2-40B4-BE49-F238E27FC236}">
                <a16:creationId xmlns:a16="http://schemas.microsoft.com/office/drawing/2014/main" id="{CDA21D0F-E68C-FEBA-6EBA-BA935F333D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518" b="13090"/>
          <a:stretch/>
        </p:blipFill>
        <p:spPr>
          <a:xfrm>
            <a:off x="235154" y="820054"/>
            <a:ext cx="2536621" cy="2324260"/>
          </a:xfrm>
          <a:prstGeom prst="rect">
            <a:avLst/>
          </a:prstGeom>
        </p:spPr>
      </p:pic>
      <p:grpSp>
        <p:nvGrpSpPr>
          <p:cNvPr id="10" name="그룹 9">
            <a:extLst>
              <a:ext uri="{FF2B5EF4-FFF2-40B4-BE49-F238E27FC236}">
                <a16:creationId xmlns:a16="http://schemas.microsoft.com/office/drawing/2014/main" id="{97D59CF6-3BFF-44B7-5819-37F54722D89C}"/>
              </a:ext>
            </a:extLst>
          </p:cNvPr>
          <p:cNvGrpSpPr/>
          <p:nvPr/>
        </p:nvGrpSpPr>
        <p:grpSpPr>
          <a:xfrm>
            <a:off x="2855379" y="821635"/>
            <a:ext cx="2293090" cy="2332383"/>
            <a:chOff x="2276889" y="813264"/>
            <a:chExt cx="2764155" cy="2834640"/>
          </a:xfrm>
        </p:grpSpPr>
        <p:pic>
          <p:nvPicPr>
            <p:cNvPr id="7" name="그림 6">
              <a:extLst>
                <a:ext uri="{FF2B5EF4-FFF2-40B4-BE49-F238E27FC236}">
                  <a16:creationId xmlns:a16="http://schemas.microsoft.com/office/drawing/2014/main" id="{4DB1BFAF-78D9-54E2-24B6-11C45C0A2F16}"/>
                </a:ext>
              </a:extLst>
            </p:cNvPr>
            <p:cNvPicPr>
              <a:picLocks noChangeAspect="1"/>
            </p:cNvPicPr>
            <p:nvPr/>
          </p:nvPicPr>
          <p:blipFill rotWithShape="1">
            <a:blip r:embed="rId4"/>
            <a:srcRect l="9431" t="3710" r="3551" b="7068"/>
            <a:stretch/>
          </p:blipFill>
          <p:spPr>
            <a:xfrm>
              <a:off x="2276889" y="813264"/>
              <a:ext cx="2764155" cy="2834640"/>
            </a:xfrm>
            <a:prstGeom prst="rect">
              <a:avLst/>
            </a:prstGeom>
          </p:spPr>
        </p:pic>
        <p:sp>
          <p:nvSpPr>
            <p:cNvPr id="8" name="타원 7">
              <a:extLst>
                <a:ext uri="{FF2B5EF4-FFF2-40B4-BE49-F238E27FC236}">
                  <a16:creationId xmlns:a16="http://schemas.microsoft.com/office/drawing/2014/main" id="{BBB8B201-48BA-31DF-7008-A342F904B231}"/>
                </a:ext>
              </a:extLst>
            </p:cNvPr>
            <p:cNvSpPr/>
            <p:nvPr/>
          </p:nvSpPr>
          <p:spPr>
            <a:xfrm>
              <a:off x="3477895" y="2085078"/>
              <a:ext cx="318170" cy="3181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rgbClr val="FF0000"/>
                  </a:solidFill>
                </a:ln>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DD661D2-7FC7-D867-CB4F-E98591638EAD}"/>
                    </a:ext>
                  </a:extLst>
                </p:cNvPr>
                <p:cNvSpPr txBox="1"/>
                <p:nvPr/>
              </p:nvSpPr>
              <p:spPr>
                <a:xfrm>
                  <a:off x="3006001" y="2132285"/>
                  <a:ext cx="59926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ko-KR" i="1">
                                <a:solidFill>
                                  <a:srgbClr val="FF0000"/>
                                </a:solidFill>
                                <a:latin typeface="Cambria Math" panose="02040503050406030204" pitchFamily="18" charset="0"/>
                              </a:rPr>
                            </m:ctrlPr>
                          </m:sSubPr>
                          <m:e>
                            <m:r>
                              <a:rPr lang="en-US" altLang="ko-KR" i="1">
                                <a:solidFill>
                                  <a:srgbClr val="FF0000"/>
                                </a:solidFill>
                                <a:latin typeface="Cambria Math" panose="02040503050406030204" pitchFamily="18" charset="0"/>
                              </a:rPr>
                              <m:t>𝑅</m:t>
                            </m:r>
                          </m:e>
                          <m:sub>
                            <m:r>
                              <a:rPr lang="en-US" altLang="ko-KR" i="1">
                                <a:solidFill>
                                  <a:srgbClr val="FF0000"/>
                                </a:solidFill>
                                <a:latin typeface="Cambria Math" panose="02040503050406030204" pitchFamily="18" charset="0"/>
                              </a:rPr>
                              <m:t>𝑇𝑆</m:t>
                            </m:r>
                          </m:sub>
                        </m:sSub>
                      </m:oMath>
                    </m:oMathPara>
                  </a14:m>
                  <a:endParaRPr lang="ko-KR" altLang="en-US">
                    <a:solidFill>
                      <a:srgbClr val="FF0000"/>
                    </a:solidFill>
                  </a:endParaRPr>
                </a:p>
              </p:txBody>
            </p:sp>
          </mc:Choice>
          <mc:Fallback xmlns="">
            <p:sp>
              <p:nvSpPr>
                <p:cNvPr id="21" name="TextBox 20">
                  <a:extLst>
                    <a:ext uri="{FF2B5EF4-FFF2-40B4-BE49-F238E27FC236}">
                      <a16:creationId xmlns:a16="http://schemas.microsoft.com/office/drawing/2014/main" id="{6DD661D2-7FC7-D867-CB4F-E98591638EAD}"/>
                    </a:ext>
                  </a:extLst>
                </p:cNvPr>
                <p:cNvSpPr txBox="1">
                  <a:spLocks noRot="1" noChangeAspect="1" noMove="1" noResize="1" noEditPoints="1" noAdjustHandles="1" noChangeArrowheads="1" noChangeShapeType="1" noTextEdit="1"/>
                </p:cNvSpPr>
                <p:nvPr/>
              </p:nvSpPr>
              <p:spPr>
                <a:xfrm>
                  <a:off x="3006001" y="2132285"/>
                  <a:ext cx="599266" cy="369332"/>
                </a:xfrm>
                <a:prstGeom prst="rect">
                  <a:avLst/>
                </a:prstGeom>
                <a:blipFill>
                  <a:blip r:embed="rId5"/>
                  <a:stretch>
                    <a:fillRect b="-22000"/>
                  </a:stretch>
                </a:blipFill>
              </p:spPr>
              <p:txBody>
                <a:bodyPr/>
                <a:lstStyle/>
                <a:p>
                  <a:r>
                    <a:rPr lang="ko-KR" altLang="en-US">
                      <a:noFill/>
                    </a:rPr>
                    <a:t> </a:t>
                  </a:r>
                </a:p>
              </p:txBody>
            </p:sp>
          </mc:Fallback>
        </mc:AlternateContent>
      </p:grpSp>
      <p:cxnSp>
        <p:nvCxnSpPr>
          <p:cNvPr id="22" name="직선 화살표 연결선 21">
            <a:extLst>
              <a:ext uri="{FF2B5EF4-FFF2-40B4-BE49-F238E27FC236}">
                <a16:creationId xmlns:a16="http://schemas.microsoft.com/office/drawing/2014/main" id="{993A37B9-2510-76E8-CDC7-9D863DDD5F8F}"/>
              </a:ext>
            </a:extLst>
          </p:cNvPr>
          <p:cNvCxnSpPr>
            <a:cxnSpLocks/>
            <a:stCxn id="8" idx="0"/>
            <a:endCxn id="26" idx="1"/>
          </p:cNvCxnSpPr>
          <p:nvPr/>
        </p:nvCxnSpPr>
        <p:spPr>
          <a:xfrm flipV="1">
            <a:off x="3983685" y="1175081"/>
            <a:ext cx="1919593" cy="6930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직선 화살표 연결선 22">
            <a:extLst>
              <a:ext uri="{FF2B5EF4-FFF2-40B4-BE49-F238E27FC236}">
                <a16:creationId xmlns:a16="http://schemas.microsoft.com/office/drawing/2014/main" id="{A4FFF238-447F-CF15-02B8-DCD89210590A}"/>
              </a:ext>
            </a:extLst>
          </p:cNvPr>
          <p:cNvCxnSpPr>
            <a:cxnSpLocks/>
            <a:endCxn id="27" idx="1"/>
          </p:cNvCxnSpPr>
          <p:nvPr/>
        </p:nvCxnSpPr>
        <p:spPr>
          <a:xfrm>
            <a:off x="4701623" y="2060338"/>
            <a:ext cx="1201330" cy="475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직선 화살표 연결선 23">
            <a:extLst>
              <a:ext uri="{FF2B5EF4-FFF2-40B4-BE49-F238E27FC236}">
                <a16:creationId xmlns:a16="http://schemas.microsoft.com/office/drawing/2014/main" id="{CC0C495C-CC7A-D900-EFEB-942AA872FB94}"/>
              </a:ext>
            </a:extLst>
          </p:cNvPr>
          <p:cNvCxnSpPr>
            <a:cxnSpLocks/>
            <a:endCxn id="28" idx="1"/>
          </p:cNvCxnSpPr>
          <p:nvPr/>
        </p:nvCxnSpPr>
        <p:spPr>
          <a:xfrm>
            <a:off x="4704522" y="2597425"/>
            <a:ext cx="1198757" cy="4324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7600DD8A-DFF7-9A99-F8F0-8342C9B0DD4E}"/>
                  </a:ext>
                </a:extLst>
              </p:cNvPr>
              <p:cNvSpPr txBox="1"/>
              <p:nvPr/>
            </p:nvSpPr>
            <p:spPr>
              <a:xfrm>
                <a:off x="81376" y="3434068"/>
                <a:ext cx="11958223" cy="2923814"/>
              </a:xfrm>
              <a:prstGeom prst="rect">
                <a:avLst/>
              </a:prstGeom>
              <a:noFill/>
            </p:spPr>
            <p:txBody>
              <a:bodyPr wrap="square" rtlCol="0">
                <a:spAutoFit/>
              </a:bodyPr>
              <a:lstStyle/>
              <a:p>
                <a:pPr>
                  <a:lnSpc>
                    <a:spcPts val="3200"/>
                  </a:lnSpc>
                </a:pPr>
                <a:r>
                  <a:rPr lang="en-US" altLang="ko-KR" sz="2600" b="1">
                    <a:solidFill>
                      <a:srgbClr val="92D050"/>
                    </a:solidFill>
                  </a:rPr>
                  <a:t>Key idea of the multi-zone approach</a:t>
                </a:r>
              </a:p>
              <a:p>
                <a:pPr marL="285750" indent="-285750">
                  <a:lnSpc>
                    <a:spcPts val="3200"/>
                  </a:lnSpc>
                  <a:buFont typeface="Arial" panose="020B0604020202020204" pitchFamily="34" charset="0"/>
                  <a:buChar char="•"/>
                </a:pPr>
                <a:r>
                  <a:rPr lang="en-US" altLang="ko-KR" sz="2200" b="1" dirty="0">
                    <a:solidFill>
                      <a:srgbClr val="00B0F0"/>
                    </a:solidFill>
                  </a:rPr>
                  <a:t>Discretize emission volume</a:t>
                </a:r>
                <a:r>
                  <a:rPr lang="en-US" altLang="ko-KR" sz="2200" b="1" dirty="0">
                    <a:solidFill>
                      <a:schemeClr val="bg1">
                        <a:lumMod val="95000"/>
                      </a:schemeClr>
                    </a:solidFill>
                  </a:rPr>
                  <a:t>: divide the emission volume into numerical radial shells</a:t>
                </a:r>
              </a:p>
              <a:p>
                <a:pPr marL="285750" indent="-285750">
                  <a:lnSpc>
                    <a:spcPts val="3200"/>
                  </a:lnSpc>
                  <a:buFont typeface="Arial" panose="020B0604020202020204" pitchFamily="34" charset="0"/>
                  <a:buChar char="•"/>
                </a:pPr>
                <a:r>
                  <a:rPr lang="en-US" altLang="ko-KR" sz="2200" b="1">
                    <a:solidFill>
                      <a:srgbClr val="00B0F0"/>
                    </a:solidFill>
                  </a:rPr>
                  <a:t>Prescribe PWN properties</a:t>
                </a:r>
                <a:r>
                  <a:rPr lang="en-US" altLang="ko-KR" sz="2200" b="1">
                    <a:solidFill>
                      <a:schemeClr val="bg1">
                        <a:lumMod val="95000"/>
                      </a:schemeClr>
                    </a:solidFill>
                  </a:rPr>
                  <a:t>: </a:t>
                </a:r>
                <a14:m>
                  <m:oMath xmlns:m="http://schemas.openxmlformats.org/officeDocument/2006/math">
                    <m:r>
                      <a:rPr lang="en-US" altLang="ko-KR" sz="2200" b="1" i="1" smtClean="0">
                        <a:solidFill>
                          <a:schemeClr val="bg1">
                            <a:lumMod val="95000"/>
                          </a:schemeClr>
                        </a:solidFill>
                        <a:latin typeface="Cambria Math" panose="02040503050406030204" pitchFamily="18" charset="0"/>
                      </a:rPr>
                      <m:t>𝑩</m:t>
                    </m:r>
                    <m:d>
                      <m:dPr>
                        <m:ctrlPr>
                          <a:rPr lang="en-US" altLang="ko-KR" sz="2200" b="1" i="1" smtClean="0">
                            <a:solidFill>
                              <a:schemeClr val="bg1">
                                <a:lumMod val="95000"/>
                              </a:schemeClr>
                            </a:solidFill>
                            <a:latin typeface="Cambria Math" panose="02040503050406030204" pitchFamily="18" charset="0"/>
                          </a:rPr>
                        </m:ctrlPr>
                      </m:dPr>
                      <m:e>
                        <m:r>
                          <a:rPr lang="en-US" altLang="ko-KR" sz="2200" b="1" i="1" smtClean="0">
                            <a:solidFill>
                              <a:schemeClr val="bg1">
                                <a:lumMod val="95000"/>
                              </a:schemeClr>
                            </a:solidFill>
                            <a:latin typeface="Cambria Math" panose="02040503050406030204" pitchFamily="18" charset="0"/>
                          </a:rPr>
                          <m:t>𝒓</m:t>
                        </m:r>
                      </m:e>
                    </m:d>
                  </m:oMath>
                </a14:m>
                <a:r>
                  <a:rPr lang="en-US" altLang="ko-KR" sz="2200" b="1">
                    <a:solidFill>
                      <a:schemeClr val="bg1">
                        <a:lumMod val="95000"/>
                      </a:schemeClr>
                    </a:solidFill>
                  </a:rPr>
                  <a:t> and flow speed </a:t>
                </a:r>
                <a14:m>
                  <m:oMath xmlns:m="http://schemas.openxmlformats.org/officeDocument/2006/math">
                    <m:sSub>
                      <m:sSubPr>
                        <m:ctrlPr>
                          <a:rPr lang="en-US" altLang="ko-KR" sz="2200" b="1" i="1" smtClean="0">
                            <a:solidFill>
                              <a:schemeClr val="bg1">
                                <a:lumMod val="95000"/>
                              </a:schemeClr>
                            </a:solidFill>
                            <a:latin typeface="Cambria Math" panose="02040503050406030204" pitchFamily="18" charset="0"/>
                          </a:rPr>
                        </m:ctrlPr>
                      </m:sSubPr>
                      <m:e>
                        <m:r>
                          <a:rPr lang="en-US" altLang="ko-KR" sz="2200" b="1" i="1" smtClean="0">
                            <a:solidFill>
                              <a:schemeClr val="bg1">
                                <a:lumMod val="95000"/>
                              </a:schemeClr>
                            </a:solidFill>
                            <a:latin typeface="Cambria Math" panose="02040503050406030204" pitchFamily="18" charset="0"/>
                          </a:rPr>
                          <m:t>𝑽</m:t>
                        </m:r>
                      </m:e>
                      <m:sub>
                        <m:r>
                          <a:rPr lang="en-US" altLang="ko-KR" sz="2200" b="1" i="1" smtClean="0">
                            <a:solidFill>
                              <a:schemeClr val="bg1">
                                <a:lumMod val="95000"/>
                              </a:schemeClr>
                            </a:solidFill>
                            <a:latin typeface="Cambria Math" panose="02040503050406030204" pitchFamily="18" charset="0"/>
                          </a:rPr>
                          <m:t>𝒇𝒍𝒐𝒘</m:t>
                        </m:r>
                      </m:sub>
                    </m:sSub>
                    <m:d>
                      <m:dPr>
                        <m:ctrlPr>
                          <a:rPr lang="en-US" altLang="ko-KR" sz="2200" b="1" i="1" smtClean="0">
                            <a:solidFill>
                              <a:schemeClr val="bg1">
                                <a:lumMod val="95000"/>
                              </a:schemeClr>
                            </a:solidFill>
                            <a:latin typeface="Cambria Math" panose="02040503050406030204" pitchFamily="18" charset="0"/>
                          </a:rPr>
                        </m:ctrlPr>
                      </m:dPr>
                      <m:e>
                        <m:r>
                          <a:rPr lang="en-US" altLang="ko-KR" sz="2200" b="1" i="1" smtClean="0">
                            <a:solidFill>
                              <a:schemeClr val="bg1">
                                <a:lumMod val="95000"/>
                              </a:schemeClr>
                            </a:solidFill>
                            <a:latin typeface="Cambria Math" panose="02040503050406030204" pitchFamily="18" charset="0"/>
                          </a:rPr>
                          <m:t>𝒓</m:t>
                        </m:r>
                      </m:e>
                    </m:d>
                  </m:oMath>
                </a14:m>
                <a:r>
                  <a:rPr lang="en-US" altLang="ko-KR" sz="2200" b="1">
                    <a:solidFill>
                      <a:schemeClr val="bg1">
                        <a:lumMod val="95000"/>
                      </a:schemeClr>
                    </a:solidFill>
                  </a:rPr>
                  <a:t> within a spherical PWN</a:t>
                </a:r>
              </a:p>
              <a:p>
                <a:pPr marL="285750" indent="-285750">
                  <a:lnSpc>
                    <a:spcPts val="3200"/>
                  </a:lnSpc>
                  <a:buFont typeface="Arial" panose="020B0604020202020204" pitchFamily="34" charset="0"/>
                  <a:buChar char="•"/>
                </a:pPr>
                <a:r>
                  <a:rPr lang="en-US" altLang="ko-KR" sz="2200" b="1">
                    <a:solidFill>
                      <a:srgbClr val="00B0F0"/>
                    </a:solidFill>
                  </a:rPr>
                  <a:t>Compute spatial evolution of particles</a:t>
                </a:r>
                <a:r>
                  <a:rPr lang="en-US" altLang="ko-KR" sz="2200" b="1">
                    <a:solidFill>
                      <a:schemeClr val="bg1">
                        <a:lumMod val="95000"/>
                      </a:schemeClr>
                    </a:solidFill>
                  </a:rPr>
                  <a:t>: the energy distribution of particles and their radiation in each radial shell </a:t>
                </a:r>
              </a:p>
              <a:p>
                <a:pPr marL="285750" indent="-285750">
                  <a:lnSpc>
                    <a:spcPts val="3200"/>
                  </a:lnSpc>
                  <a:buFont typeface="Arial" panose="020B0604020202020204" pitchFamily="34" charset="0"/>
                  <a:buChar char="•"/>
                </a:pPr>
                <a:r>
                  <a:rPr lang="en-US" altLang="ko-KR" sz="2200" b="1">
                    <a:solidFill>
                      <a:srgbClr val="00B0F0"/>
                    </a:solidFill>
                  </a:rPr>
                  <a:t>Validation of the model</a:t>
                </a:r>
                <a:r>
                  <a:rPr lang="en-US" altLang="ko-KR" sz="2200" b="1">
                    <a:solidFill>
                      <a:schemeClr val="bg1">
                        <a:lumMod val="95000"/>
                      </a:schemeClr>
                    </a:solidFill>
                  </a:rPr>
                  <a:t>: Compare the computed emissions with both spatially-integrated and resolved SEDs</a:t>
                </a:r>
                <a:endParaRPr lang="ko-KR" altLang="en-US" sz="2200" b="1">
                  <a:solidFill>
                    <a:schemeClr val="bg1">
                      <a:lumMod val="95000"/>
                    </a:schemeClr>
                  </a:solidFill>
                </a:endParaRPr>
              </a:p>
            </p:txBody>
          </p:sp>
        </mc:Choice>
        <mc:Fallback xmlns="">
          <p:sp>
            <p:nvSpPr>
              <p:cNvPr id="25" name="TextBox 24">
                <a:extLst>
                  <a:ext uri="{FF2B5EF4-FFF2-40B4-BE49-F238E27FC236}">
                    <a16:creationId xmlns:a16="http://schemas.microsoft.com/office/drawing/2014/main" id="{7600DD8A-DFF7-9A99-F8F0-8342C9B0DD4E}"/>
                  </a:ext>
                </a:extLst>
              </p:cNvPr>
              <p:cNvSpPr txBox="1">
                <a:spLocks noRot="1" noChangeAspect="1" noMove="1" noResize="1" noEditPoints="1" noAdjustHandles="1" noChangeArrowheads="1" noChangeShapeType="1" noTextEdit="1"/>
              </p:cNvSpPr>
              <p:nvPr/>
            </p:nvSpPr>
            <p:spPr>
              <a:xfrm>
                <a:off x="81376" y="3434068"/>
                <a:ext cx="11958223" cy="2923814"/>
              </a:xfrm>
              <a:prstGeom prst="rect">
                <a:avLst/>
              </a:prstGeom>
              <a:blipFill>
                <a:blip r:embed="rId6"/>
                <a:stretch>
                  <a:fillRect l="-917" t="-2500" b="-3333"/>
                </a:stretch>
              </a:blipFill>
            </p:spPr>
            <p:txBody>
              <a:bodyPr/>
              <a:lstStyle/>
              <a:p>
                <a:r>
                  <a:rPr lang="ko-KR" altLang="en-US">
                    <a:noFill/>
                  </a:rPr>
                  <a:t> </a:t>
                </a:r>
              </a:p>
            </p:txBody>
          </p:sp>
        </mc:Fallback>
      </mc:AlternateContent>
      <p:pic>
        <p:nvPicPr>
          <p:cNvPr id="26" name="그림 25">
            <a:extLst>
              <a:ext uri="{FF2B5EF4-FFF2-40B4-BE49-F238E27FC236}">
                <a16:creationId xmlns:a16="http://schemas.microsoft.com/office/drawing/2014/main" id="{FB4FAB1D-E0FD-84DD-0C82-F7003DB17C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03278" y="708377"/>
            <a:ext cx="1244543" cy="933408"/>
          </a:xfrm>
          <a:prstGeom prst="rect">
            <a:avLst/>
          </a:prstGeom>
        </p:spPr>
      </p:pic>
      <p:pic>
        <p:nvPicPr>
          <p:cNvPr id="27" name="그림 26">
            <a:extLst>
              <a:ext uri="{FF2B5EF4-FFF2-40B4-BE49-F238E27FC236}">
                <a16:creationId xmlns:a16="http://schemas.microsoft.com/office/drawing/2014/main" id="{42881481-23E2-6719-0133-5D2707CCC5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02953" y="1641187"/>
            <a:ext cx="1244544" cy="933408"/>
          </a:xfrm>
          <a:prstGeom prst="rect">
            <a:avLst/>
          </a:prstGeom>
        </p:spPr>
      </p:pic>
      <p:pic>
        <p:nvPicPr>
          <p:cNvPr id="28" name="그림 27">
            <a:extLst>
              <a:ext uri="{FF2B5EF4-FFF2-40B4-BE49-F238E27FC236}">
                <a16:creationId xmlns:a16="http://schemas.microsoft.com/office/drawing/2014/main" id="{F1ED3D2D-4C41-324D-5FD9-E2248F57B9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03279" y="2563197"/>
            <a:ext cx="1244544" cy="933408"/>
          </a:xfrm>
          <a:prstGeom prst="rect">
            <a:avLst/>
          </a:prstGeom>
        </p:spPr>
      </p:pic>
      <p:sp>
        <p:nvSpPr>
          <p:cNvPr id="30" name="TextBox 29">
            <a:extLst>
              <a:ext uri="{FF2B5EF4-FFF2-40B4-BE49-F238E27FC236}">
                <a16:creationId xmlns:a16="http://schemas.microsoft.com/office/drawing/2014/main" id="{94014DA2-7453-4031-19B2-29B832DEC998}"/>
              </a:ext>
            </a:extLst>
          </p:cNvPr>
          <p:cNvSpPr txBox="1"/>
          <p:nvPr/>
        </p:nvSpPr>
        <p:spPr>
          <a:xfrm>
            <a:off x="258554" y="50446"/>
            <a:ext cx="11089384" cy="584775"/>
          </a:xfrm>
          <a:prstGeom prst="rect">
            <a:avLst/>
          </a:prstGeom>
          <a:noFill/>
        </p:spPr>
        <p:txBody>
          <a:bodyPr wrap="square">
            <a:spAutoFit/>
          </a:bodyPr>
          <a:lstStyle/>
          <a:p>
            <a:r>
              <a:rPr lang="en-US" altLang="ko-KR" sz="3200" b="1">
                <a:solidFill>
                  <a:srgbClr val="FFC000"/>
                </a:solidFill>
              </a:rPr>
              <a:t>A stationary multi-zone</a:t>
            </a:r>
            <a:r>
              <a:rPr lang="ko-KR" altLang="en-US" sz="3200" b="1">
                <a:solidFill>
                  <a:srgbClr val="FFC000"/>
                </a:solidFill>
              </a:rPr>
              <a:t> </a:t>
            </a:r>
            <a:r>
              <a:rPr lang="en-US" altLang="ko-KR" sz="3200" b="1">
                <a:solidFill>
                  <a:srgbClr val="FFC000"/>
                </a:solidFill>
              </a:rPr>
              <a:t>model with spherical symmetry</a:t>
            </a:r>
          </a:p>
        </p:txBody>
      </p:sp>
      <p:cxnSp>
        <p:nvCxnSpPr>
          <p:cNvPr id="31" name="직선 화살표 연결선 30">
            <a:extLst>
              <a:ext uri="{FF2B5EF4-FFF2-40B4-BE49-F238E27FC236}">
                <a16:creationId xmlns:a16="http://schemas.microsoft.com/office/drawing/2014/main" id="{444EA246-0863-80DB-15AA-7D89F7CEF689}"/>
              </a:ext>
            </a:extLst>
          </p:cNvPr>
          <p:cNvCxnSpPr>
            <a:cxnSpLocks/>
            <a:stCxn id="26" idx="3"/>
            <a:endCxn id="6" idx="1"/>
          </p:cNvCxnSpPr>
          <p:nvPr/>
        </p:nvCxnSpPr>
        <p:spPr>
          <a:xfrm>
            <a:off x="7147821" y="1175081"/>
            <a:ext cx="706877" cy="9423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직선 화살표 연결선 31">
            <a:extLst>
              <a:ext uri="{FF2B5EF4-FFF2-40B4-BE49-F238E27FC236}">
                <a16:creationId xmlns:a16="http://schemas.microsoft.com/office/drawing/2014/main" id="{098C5D65-0173-B70A-2695-E57017756FEB}"/>
              </a:ext>
            </a:extLst>
          </p:cNvPr>
          <p:cNvCxnSpPr>
            <a:cxnSpLocks/>
            <a:stCxn id="27" idx="3"/>
            <a:endCxn id="6" idx="1"/>
          </p:cNvCxnSpPr>
          <p:nvPr/>
        </p:nvCxnSpPr>
        <p:spPr>
          <a:xfrm>
            <a:off x="7147497" y="2107891"/>
            <a:ext cx="707201" cy="95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직선 화살표 연결선 32">
            <a:extLst>
              <a:ext uri="{FF2B5EF4-FFF2-40B4-BE49-F238E27FC236}">
                <a16:creationId xmlns:a16="http://schemas.microsoft.com/office/drawing/2014/main" id="{C144056D-440B-A0F7-65CA-A1EEF33C1ECD}"/>
              </a:ext>
            </a:extLst>
          </p:cNvPr>
          <p:cNvCxnSpPr>
            <a:cxnSpLocks/>
            <a:stCxn id="28" idx="3"/>
            <a:endCxn id="6" idx="1"/>
          </p:cNvCxnSpPr>
          <p:nvPr/>
        </p:nvCxnSpPr>
        <p:spPr>
          <a:xfrm flipV="1">
            <a:off x="7147823" y="2117415"/>
            <a:ext cx="706875" cy="9124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E743A3F-69FB-F96A-9356-81F79B005D81}"/>
              </a:ext>
            </a:extLst>
          </p:cNvPr>
          <p:cNvSpPr txBox="1"/>
          <p:nvPr/>
        </p:nvSpPr>
        <p:spPr>
          <a:xfrm>
            <a:off x="5534623" y="2531693"/>
            <a:ext cx="2164247" cy="307777"/>
          </a:xfrm>
          <a:prstGeom prst="rect">
            <a:avLst/>
          </a:prstGeom>
          <a:noFill/>
        </p:spPr>
        <p:txBody>
          <a:bodyPr wrap="none" rtlCol="0">
            <a:spAutoFit/>
          </a:bodyPr>
          <a:lstStyle/>
          <a:p>
            <a:r>
              <a:rPr lang="en-US" altLang="ko-KR" sz="1400" b="1">
                <a:solidFill>
                  <a:srgbClr val="FF0000"/>
                </a:solidFill>
              </a:rPr>
              <a:t>Spatially-resolved SEDs</a:t>
            </a:r>
            <a:endParaRPr lang="ko-KR" altLang="en-US" sz="1400" b="1">
              <a:solidFill>
                <a:srgbClr val="FF0000"/>
              </a:solidFill>
            </a:endParaRPr>
          </a:p>
        </p:txBody>
      </p:sp>
      <p:sp>
        <p:nvSpPr>
          <p:cNvPr id="5" name="TextBox 4">
            <a:extLst>
              <a:ext uri="{FF2B5EF4-FFF2-40B4-BE49-F238E27FC236}">
                <a16:creationId xmlns:a16="http://schemas.microsoft.com/office/drawing/2014/main" id="{11F75318-73C6-7515-6BEE-6581FD2252C3}"/>
              </a:ext>
            </a:extLst>
          </p:cNvPr>
          <p:cNvSpPr txBox="1"/>
          <p:nvPr/>
        </p:nvSpPr>
        <p:spPr>
          <a:xfrm>
            <a:off x="9015793" y="2717076"/>
            <a:ext cx="2343462" cy="307777"/>
          </a:xfrm>
          <a:prstGeom prst="rect">
            <a:avLst/>
          </a:prstGeom>
          <a:noFill/>
        </p:spPr>
        <p:txBody>
          <a:bodyPr wrap="none" rtlCol="0">
            <a:spAutoFit/>
          </a:bodyPr>
          <a:lstStyle/>
          <a:p>
            <a:r>
              <a:rPr lang="en-US" altLang="ko-KR" sz="1400" b="1">
                <a:solidFill>
                  <a:srgbClr val="FF0000"/>
                </a:solidFill>
              </a:rPr>
              <a:t>Spatially-integrated SED</a:t>
            </a:r>
            <a:endParaRPr lang="ko-KR" altLang="en-US" sz="1400" b="1">
              <a:solidFill>
                <a:srgbClr val="FF0000"/>
              </a:solidFill>
            </a:endParaRPr>
          </a:p>
        </p:txBody>
      </p:sp>
      <p:sp>
        <p:nvSpPr>
          <p:cNvPr id="14" name="TextBox 13">
            <a:extLst>
              <a:ext uri="{FF2B5EF4-FFF2-40B4-BE49-F238E27FC236}">
                <a16:creationId xmlns:a16="http://schemas.microsoft.com/office/drawing/2014/main" id="{CC7B56DD-0B21-2703-CDB6-0C512513CD8D}"/>
              </a:ext>
            </a:extLst>
          </p:cNvPr>
          <p:cNvSpPr txBox="1"/>
          <p:nvPr/>
        </p:nvSpPr>
        <p:spPr>
          <a:xfrm>
            <a:off x="8630879" y="1433197"/>
            <a:ext cx="1180223" cy="369332"/>
          </a:xfrm>
          <a:prstGeom prst="rect">
            <a:avLst/>
          </a:prstGeom>
          <a:noFill/>
        </p:spPr>
        <p:txBody>
          <a:bodyPr wrap="square">
            <a:spAutoFit/>
          </a:bodyPr>
          <a:lstStyle/>
          <a:p>
            <a:r>
              <a:rPr kumimoji="1" lang="en-US" altLang="ko-KR" sz="1800">
                <a:solidFill>
                  <a:srgbClr val="FF0000"/>
                </a:solidFill>
                <a:latin typeface="Times New Roman" panose="02020603050405020304" pitchFamily="18" charset="0"/>
                <a:cs typeface="Times New Roman" panose="02020603050405020304" pitchFamily="18" charset="0"/>
              </a:rPr>
              <a:t>G54.1+0.3</a:t>
            </a:r>
          </a:p>
        </p:txBody>
      </p:sp>
      <p:sp>
        <p:nvSpPr>
          <p:cNvPr id="46" name="날짜 개체 틀 45">
            <a:extLst>
              <a:ext uri="{FF2B5EF4-FFF2-40B4-BE49-F238E27FC236}">
                <a16:creationId xmlns:a16="http://schemas.microsoft.com/office/drawing/2014/main" id="{AFCC1452-9FB5-2D2C-D164-ADCC2CD2641D}"/>
              </a:ext>
            </a:extLst>
          </p:cNvPr>
          <p:cNvSpPr>
            <a:spLocks noGrp="1"/>
          </p:cNvSpPr>
          <p:nvPr>
            <p:ph type="dt" sz="half" idx="10"/>
          </p:nvPr>
        </p:nvSpPr>
        <p:spPr/>
        <p:txBody>
          <a:bodyPr/>
          <a:lstStyle/>
          <a:p>
            <a:fld id="{9B1FE7F3-AABD-44BC-A9A3-0ECD4473B249}" type="datetime1">
              <a:rPr lang="ko-KR" altLang="en-US" smtClean="0"/>
              <a:t>2025. 10. 8.</a:t>
            </a:fld>
            <a:endParaRPr lang="ko-KR" altLang="en-US"/>
          </a:p>
        </p:txBody>
      </p:sp>
      <p:sp>
        <p:nvSpPr>
          <p:cNvPr id="47" name="바닥글 개체 틀 46">
            <a:extLst>
              <a:ext uri="{FF2B5EF4-FFF2-40B4-BE49-F238E27FC236}">
                <a16:creationId xmlns:a16="http://schemas.microsoft.com/office/drawing/2014/main" id="{1FB14A4E-BEF8-F69C-A610-C331E53DB483}"/>
              </a:ext>
            </a:extLst>
          </p:cNvPr>
          <p:cNvSpPr>
            <a:spLocks noGrp="1"/>
          </p:cNvSpPr>
          <p:nvPr>
            <p:ph type="ftr" sz="quarter" idx="11"/>
          </p:nvPr>
        </p:nvSpPr>
        <p:spPr/>
        <p:txBody>
          <a:bodyPr/>
          <a:lstStyle/>
          <a:p>
            <a:r>
              <a:rPr lang="en-US" altLang="ko-KR"/>
              <a:t>CDHY </a:t>
            </a:r>
            <a:r>
              <a:rPr lang="en-US" altLang="ko-KR" dirty="0" err="1"/>
              <a:t>PeVatron</a:t>
            </a:r>
            <a:r>
              <a:rPr lang="en-US" altLang="ko-KR"/>
              <a:t> Workshop 2025</a:t>
            </a:r>
            <a:endParaRPr lang="ko-KR" altLang="en-US"/>
          </a:p>
        </p:txBody>
      </p:sp>
      <p:sp>
        <p:nvSpPr>
          <p:cNvPr id="48" name="슬라이드 번호 개체 틀 47">
            <a:extLst>
              <a:ext uri="{FF2B5EF4-FFF2-40B4-BE49-F238E27FC236}">
                <a16:creationId xmlns:a16="http://schemas.microsoft.com/office/drawing/2014/main" id="{218E7A49-8D2B-60D2-155C-0BC474B939F4}"/>
              </a:ext>
            </a:extLst>
          </p:cNvPr>
          <p:cNvSpPr>
            <a:spLocks noGrp="1"/>
          </p:cNvSpPr>
          <p:nvPr>
            <p:ph type="sldNum" sz="quarter" idx="12"/>
          </p:nvPr>
        </p:nvSpPr>
        <p:spPr/>
        <p:txBody>
          <a:bodyPr/>
          <a:lstStyle/>
          <a:p>
            <a:fld id="{043674D7-4F08-49C2-A7A7-6683D1D57F46}" type="slidenum">
              <a:rPr lang="ko-KR" altLang="en-US" smtClean="0"/>
              <a:t>5</a:t>
            </a:fld>
            <a:endParaRPr lang="ko-KR" altLang="en-US"/>
          </a:p>
        </p:txBody>
      </p:sp>
    </p:spTree>
    <p:extLst>
      <p:ext uri="{BB962C8B-B14F-4D97-AF65-F5344CB8AC3E}">
        <p14:creationId xmlns:p14="http://schemas.microsoft.com/office/powerpoint/2010/main" val="2113282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C18E5-847B-98C4-C129-4B3B817BE6B9}"/>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0049DBFD-909D-4A0D-933C-4E8AB6C8AC17}"/>
              </a:ext>
            </a:extLst>
          </p:cNvPr>
          <p:cNvSpPr txBox="1"/>
          <p:nvPr/>
        </p:nvSpPr>
        <p:spPr>
          <a:xfrm>
            <a:off x="231913" y="743041"/>
            <a:ext cx="11636813" cy="430887"/>
          </a:xfrm>
          <a:prstGeom prst="rect">
            <a:avLst/>
          </a:prstGeom>
          <a:noFill/>
        </p:spPr>
        <p:txBody>
          <a:bodyPr wrap="square" rtlCol="0">
            <a:spAutoFit/>
          </a:bodyPr>
          <a:lstStyle/>
          <a:p>
            <a:pPr marL="342900" indent="-342900">
              <a:buFont typeface="Wingdings" panose="05000000000000000000" pitchFamily="2" charset="2"/>
              <a:buChar char="l"/>
            </a:pPr>
            <a:r>
              <a:rPr lang="en-US" altLang="ko-KR" sz="2200" b="1">
                <a:solidFill>
                  <a:srgbClr val="92D050"/>
                </a:solidFill>
              </a:rPr>
              <a:t>Pulsar </a:t>
            </a:r>
            <a:r>
              <a:rPr lang="en-US" altLang="ko-KR" sz="2200" b="1" dirty="0">
                <a:solidFill>
                  <a:srgbClr val="92D050"/>
                </a:solidFill>
              </a:rPr>
              <a:t>spin-down luminosity</a:t>
            </a:r>
            <a:r>
              <a:rPr lang="en-US" altLang="ko-KR" b="1">
                <a:solidFill>
                  <a:schemeClr val="bg1">
                    <a:lumMod val="95000"/>
                  </a:schemeClr>
                </a:solidFill>
              </a:rPr>
              <a:t>: </a:t>
            </a:r>
            <a:r>
              <a:rPr lang="en-US" altLang="ko-KR" u="sng">
                <a:solidFill>
                  <a:srgbClr val="00B0F0"/>
                </a:solidFill>
              </a:rPr>
              <a:t>the only </a:t>
            </a:r>
            <a:r>
              <a:rPr lang="en-US" altLang="ko-KR" b="1" u="sng">
                <a:solidFill>
                  <a:srgbClr val="00B0F0"/>
                </a:solidFill>
              </a:rPr>
              <a:t>time-varying</a:t>
            </a:r>
            <a:r>
              <a:rPr lang="en-US" altLang="ko-KR" u="sng">
                <a:solidFill>
                  <a:srgbClr val="00B0F0"/>
                </a:solidFill>
              </a:rPr>
              <a:t> parameter</a:t>
            </a:r>
            <a:r>
              <a:rPr lang="en-US" altLang="ko-KR">
                <a:solidFill>
                  <a:schemeClr val="bg1">
                    <a:lumMod val="95000"/>
                  </a:schemeClr>
                </a:solidFill>
              </a:rPr>
              <a:t> in our</a:t>
            </a:r>
            <a:r>
              <a:rPr lang="ko-KR" altLang="en-US">
                <a:solidFill>
                  <a:schemeClr val="bg1">
                    <a:lumMod val="95000"/>
                  </a:schemeClr>
                </a:solidFill>
              </a:rPr>
              <a:t> </a:t>
            </a:r>
            <a:r>
              <a:rPr lang="en-US" altLang="ko-KR">
                <a:solidFill>
                  <a:schemeClr val="bg1">
                    <a:lumMod val="95000"/>
                  </a:schemeClr>
                </a:solidFill>
              </a:rPr>
              <a:t>stationary model</a:t>
            </a:r>
            <a:endParaRPr lang="ko-KR" altLang="en-US">
              <a:solidFill>
                <a:schemeClr val="bg1">
                  <a:lumMod val="95000"/>
                </a:schemeClr>
              </a:solidFill>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0769E7D-200E-5EB0-B186-D6AD6B924A57}"/>
                  </a:ext>
                </a:extLst>
              </p:cNvPr>
              <p:cNvSpPr txBox="1"/>
              <p:nvPr/>
            </p:nvSpPr>
            <p:spPr>
              <a:xfrm>
                <a:off x="536714" y="1191145"/>
                <a:ext cx="8330840" cy="1506951"/>
              </a:xfrm>
              <a:prstGeom prst="rect">
                <a:avLst/>
              </a:prstGeom>
              <a:noFill/>
            </p:spPr>
            <p:txBody>
              <a:bodyPr wrap="square">
                <a:spAutoFit/>
              </a:bodyPr>
              <a:lstStyle/>
              <a:p>
                <a:pPr marL="285750" indent="-285750">
                  <a:buFont typeface="Arial" panose="020B0604020202020204" pitchFamily="34" charset="0"/>
                  <a:buChar char="•"/>
                </a:pPr>
                <a14:m>
                  <m:oMath xmlns:m="http://schemas.openxmlformats.org/officeDocument/2006/math">
                    <m:r>
                      <a:rPr lang="en-US" altLang="ko-KR" sz="1600" i="1" smtClean="0">
                        <a:solidFill>
                          <a:schemeClr val="bg1">
                            <a:lumMod val="95000"/>
                          </a:schemeClr>
                        </a:solidFill>
                        <a:latin typeface="Cambria Math" panose="02040503050406030204" pitchFamily="18" charset="0"/>
                      </a:rPr>
                      <m:t>𝐿</m:t>
                    </m:r>
                    <m:d>
                      <m:dPr>
                        <m:ctrlPr>
                          <a:rPr lang="en-US" altLang="ko-KR" sz="1600" i="1">
                            <a:solidFill>
                              <a:schemeClr val="bg1">
                                <a:lumMod val="95000"/>
                              </a:schemeClr>
                            </a:solidFill>
                            <a:latin typeface="Cambria Math" panose="02040503050406030204" pitchFamily="18" charset="0"/>
                          </a:rPr>
                        </m:ctrlPr>
                      </m:dPr>
                      <m:e>
                        <m:r>
                          <a:rPr lang="en-US" altLang="ko-KR" sz="1600" i="1">
                            <a:solidFill>
                              <a:schemeClr val="bg1">
                                <a:lumMod val="95000"/>
                              </a:schemeClr>
                            </a:solidFill>
                            <a:latin typeface="Cambria Math" panose="02040503050406030204" pitchFamily="18" charset="0"/>
                          </a:rPr>
                          <m:t>𝑡</m:t>
                        </m:r>
                        <m:r>
                          <a:rPr lang="en-US" altLang="ko-KR" sz="1600" i="1">
                            <a:solidFill>
                              <a:schemeClr val="bg1">
                                <a:lumMod val="95000"/>
                              </a:schemeClr>
                            </a:solidFill>
                            <a:latin typeface="Cambria Math" panose="02040503050406030204" pitchFamily="18" charset="0"/>
                          </a:rPr>
                          <m:t>=</m:t>
                        </m:r>
                        <m:sSub>
                          <m:sSubPr>
                            <m:ctrlPr>
                              <a:rPr lang="en-US" altLang="ko-KR" sz="1600" i="1">
                                <a:solidFill>
                                  <a:schemeClr val="bg1">
                                    <a:lumMod val="95000"/>
                                  </a:schemeClr>
                                </a:solidFill>
                                <a:latin typeface="Cambria Math" panose="02040503050406030204" pitchFamily="18" charset="0"/>
                              </a:rPr>
                            </m:ctrlPr>
                          </m:sSubPr>
                          <m:e>
                            <m:r>
                              <a:rPr lang="en-US" altLang="ko-KR" sz="1600" i="1">
                                <a:solidFill>
                                  <a:schemeClr val="bg1">
                                    <a:lumMod val="95000"/>
                                  </a:schemeClr>
                                </a:solidFill>
                                <a:latin typeface="Cambria Math" panose="02040503050406030204" pitchFamily="18" charset="0"/>
                              </a:rPr>
                              <m:t>𝑡</m:t>
                            </m:r>
                          </m:e>
                          <m:sub>
                            <m:r>
                              <a:rPr lang="en-US" altLang="ko-KR" sz="1600" i="1" smtClean="0">
                                <a:solidFill>
                                  <a:schemeClr val="bg1">
                                    <a:lumMod val="95000"/>
                                  </a:schemeClr>
                                </a:solidFill>
                                <a:latin typeface="Cambria Math" panose="02040503050406030204" pitchFamily="18" charset="0"/>
                              </a:rPr>
                              <m:t>𝑎𝑔𝑒</m:t>
                            </m:r>
                          </m:sub>
                        </m:sSub>
                      </m:e>
                    </m:d>
                    <m:r>
                      <a:rPr lang="en-US" altLang="ko-KR" sz="1600" i="1">
                        <a:solidFill>
                          <a:schemeClr val="bg1">
                            <a:lumMod val="95000"/>
                          </a:schemeClr>
                        </a:solidFill>
                        <a:latin typeface="Cambria Math" panose="02040503050406030204" pitchFamily="18" charset="0"/>
                      </a:rPr>
                      <m:t>=</m:t>
                    </m:r>
                    <m:sSub>
                      <m:sSubPr>
                        <m:ctrlPr>
                          <a:rPr lang="en-US" altLang="ko-KR" sz="1600" i="1">
                            <a:solidFill>
                              <a:schemeClr val="bg1">
                                <a:lumMod val="95000"/>
                              </a:schemeClr>
                            </a:solidFill>
                            <a:latin typeface="Cambria Math" panose="02040503050406030204" pitchFamily="18" charset="0"/>
                          </a:rPr>
                        </m:ctrlPr>
                      </m:sSubPr>
                      <m:e>
                        <m:r>
                          <a:rPr lang="en-US" altLang="ko-KR" sz="1600" i="1">
                            <a:solidFill>
                              <a:schemeClr val="bg1">
                                <a:lumMod val="95000"/>
                              </a:schemeClr>
                            </a:solidFill>
                            <a:latin typeface="Cambria Math" panose="02040503050406030204" pitchFamily="18" charset="0"/>
                          </a:rPr>
                          <m:t>𝐼</m:t>
                        </m:r>
                      </m:e>
                      <m:sub>
                        <m:r>
                          <a:rPr lang="en-US" altLang="ko-KR" sz="1600" i="1">
                            <a:solidFill>
                              <a:schemeClr val="bg1">
                                <a:lumMod val="95000"/>
                              </a:schemeClr>
                            </a:solidFill>
                            <a:latin typeface="Cambria Math" panose="02040503050406030204" pitchFamily="18" charset="0"/>
                          </a:rPr>
                          <m:t>0</m:t>
                        </m:r>
                      </m:sub>
                    </m:sSub>
                    <m:r>
                      <a:rPr lang="en-US" altLang="ko-KR" sz="1600" i="1">
                        <a:solidFill>
                          <a:schemeClr val="bg1">
                            <a:lumMod val="95000"/>
                          </a:schemeClr>
                        </a:solidFill>
                        <a:latin typeface="Cambria Math" panose="02040503050406030204" pitchFamily="18" charset="0"/>
                      </a:rPr>
                      <m:t>𝜔</m:t>
                    </m:r>
                    <m:acc>
                      <m:accPr>
                        <m:chr m:val="̇"/>
                        <m:ctrlPr>
                          <a:rPr lang="en-US" altLang="ko-KR" sz="1600" i="1">
                            <a:solidFill>
                              <a:schemeClr val="bg1">
                                <a:lumMod val="95000"/>
                              </a:schemeClr>
                            </a:solidFill>
                            <a:latin typeface="Cambria Math" panose="02040503050406030204" pitchFamily="18" charset="0"/>
                          </a:rPr>
                        </m:ctrlPr>
                      </m:accPr>
                      <m:e>
                        <m:r>
                          <a:rPr lang="en-US" altLang="ko-KR" sz="1600" i="1">
                            <a:solidFill>
                              <a:schemeClr val="bg1">
                                <a:lumMod val="95000"/>
                              </a:schemeClr>
                            </a:solidFill>
                            <a:latin typeface="Cambria Math" panose="02040503050406030204" pitchFamily="18" charset="0"/>
                          </a:rPr>
                          <m:t>𝜔</m:t>
                        </m:r>
                      </m:e>
                    </m:acc>
                    <m:r>
                      <a:rPr lang="en-US" altLang="ko-KR" sz="1600" i="1">
                        <a:solidFill>
                          <a:schemeClr val="bg1">
                            <a:lumMod val="95000"/>
                          </a:schemeClr>
                        </a:solidFill>
                        <a:latin typeface="Cambria Math" panose="02040503050406030204" pitchFamily="18" charset="0"/>
                      </a:rPr>
                      <m:t>,  </m:t>
                    </m:r>
                    <m:sSub>
                      <m:sSubPr>
                        <m:ctrlPr>
                          <a:rPr lang="en-US" altLang="ko-KR" sz="1600" i="1">
                            <a:solidFill>
                              <a:schemeClr val="bg1">
                                <a:lumMod val="95000"/>
                              </a:schemeClr>
                            </a:solidFill>
                            <a:latin typeface="Cambria Math" panose="02040503050406030204" pitchFamily="18" charset="0"/>
                          </a:rPr>
                        </m:ctrlPr>
                      </m:sSubPr>
                      <m:e>
                        <m:r>
                          <a:rPr lang="en-US" altLang="ko-KR" sz="1600" i="1">
                            <a:solidFill>
                              <a:schemeClr val="bg1">
                                <a:lumMod val="95000"/>
                              </a:schemeClr>
                            </a:solidFill>
                            <a:latin typeface="Cambria Math" panose="02040503050406030204" pitchFamily="18" charset="0"/>
                          </a:rPr>
                          <m:t>𝜏</m:t>
                        </m:r>
                      </m:e>
                      <m:sub>
                        <m:r>
                          <a:rPr lang="en-US" altLang="ko-KR" sz="1600" i="1">
                            <a:solidFill>
                              <a:schemeClr val="bg1">
                                <a:lumMod val="95000"/>
                              </a:schemeClr>
                            </a:solidFill>
                            <a:latin typeface="Cambria Math" panose="02040503050406030204" pitchFamily="18" charset="0"/>
                          </a:rPr>
                          <m:t>𝑐</m:t>
                        </m:r>
                      </m:sub>
                    </m:sSub>
                    <m:r>
                      <a:rPr lang="en-US" altLang="ko-KR" sz="1600" i="1">
                        <a:solidFill>
                          <a:schemeClr val="bg1">
                            <a:lumMod val="95000"/>
                          </a:schemeClr>
                        </a:solidFill>
                        <a:latin typeface="Cambria Math" panose="02040503050406030204" pitchFamily="18" charset="0"/>
                      </a:rPr>
                      <m:t>=</m:t>
                    </m:r>
                    <m:f>
                      <m:fPr>
                        <m:ctrlPr>
                          <a:rPr lang="en-US" altLang="ko-KR" sz="1600" i="1">
                            <a:solidFill>
                              <a:schemeClr val="bg1">
                                <a:lumMod val="95000"/>
                              </a:schemeClr>
                            </a:solidFill>
                            <a:latin typeface="Cambria Math" panose="02040503050406030204" pitchFamily="18" charset="0"/>
                          </a:rPr>
                        </m:ctrlPr>
                      </m:fPr>
                      <m:num>
                        <m:r>
                          <a:rPr lang="en-US" altLang="ko-KR" sz="1600" i="1">
                            <a:solidFill>
                              <a:schemeClr val="bg1">
                                <a:lumMod val="95000"/>
                              </a:schemeClr>
                            </a:solidFill>
                            <a:latin typeface="Cambria Math" panose="02040503050406030204" pitchFamily="18" charset="0"/>
                          </a:rPr>
                          <m:t>𝑃</m:t>
                        </m:r>
                      </m:num>
                      <m:den>
                        <m:r>
                          <a:rPr lang="en-US" altLang="ko-KR" sz="1600" i="1">
                            <a:solidFill>
                              <a:schemeClr val="bg1">
                                <a:lumMod val="95000"/>
                              </a:schemeClr>
                            </a:solidFill>
                            <a:latin typeface="Cambria Math" panose="02040503050406030204" pitchFamily="18" charset="0"/>
                          </a:rPr>
                          <m:t>2</m:t>
                        </m:r>
                        <m:acc>
                          <m:accPr>
                            <m:chr m:val="̇"/>
                            <m:ctrlPr>
                              <a:rPr lang="en-US" altLang="ko-KR" sz="1600" i="1">
                                <a:solidFill>
                                  <a:schemeClr val="bg1">
                                    <a:lumMod val="95000"/>
                                  </a:schemeClr>
                                </a:solidFill>
                                <a:latin typeface="Cambria Math" panose="02040503050406030204" pitchFamily="18" charset="0"/>
                              </a:rPr>
                            </m:ctrlPr>
                          </m:accPr>
                          <m:e>
                            <m:r>
                              <a:rPr lang="en-US" altLang="ko-KR" sz="1600" i="1">
                                <a:solidFill>
                                  <a:schemeClr val="bg1">
                                    <a:lumMod val="95000"/>
                                  </a:schemeClr>
                                </a:solidFill>
                                <a:latin typeface="Cambria Math" panose="02040503050406030204" pitchFamily="18" charset="0"/>
                              </a:rPr>
                              <m:t>𝑃</m:t>
                            </m:r>
                          </m:e>
                        </m:acc>
                      </m:den>
                    </m:f>
                  </m:oMath>
                </a14:m>
                <a:r>
                  <a:rPr lang="en-US" altLang="ko-KR" sz="1600">
                    <a:solidFill>
                      <a:schemeClr val="bg1">
                        <a:lumMod val="95000"/>
                      </a:schemeClr>
                    </a:solidFill>
                  </a:rPr>
                  <a:t>  (today): these are estimated from pulsar timing data</a:t>
                </a:r>
              </a:p>
              <a:p>
                <a:pPr marL="285750" indent="-285750">
                  <a:buFont typeface="Arial" panose="020B0604020202020204" pitchFamily="34" charset="0"/>
                  <a:buChar char="•"/>
                </a:pPr>
                <a14:m>
                  <m:oMath xmlns:m="http://schemas.openxmlformats.org/officeDocument/2006/math">
                    <m:r>
                      <a:rPr lang="ko-KR" altLang="en-US" sz="1600" b="1" i="1" smtClean="0">
                        <a:solidFill>
                          <a:srgbClr val="00B0F0"/>
                        </a:solidFill>
                        <a:latin typeface="Cambria Math" panose="02040503050406030204" pitchFamily="18" charset="0"/>
                      </a:rPr>
                      <m:t>𝑳</m:t>
                    </m:r>
                    <m:d>
                      <m:dPr>
                        <m:ctrlPr>
                          <a:rPr lang="ko-KR" altLang="en-US" sz="1600" b="1" i="1">
                            <a:solidFill>
                              <a:srgbClr val="00B0F0"/>
                            </a:solidFill>
                            <a:latin typeface="Cambria Math" panose="02040503050406030204" pitchFamily="18" charset="0"/>
                          </a:rPr>
                        </m:ctrlPr>
                      </m:dPr>
                      <m:e>
                        <m:r>
                          <a:rPr lang="ko-KR" altLang="en-US" sz="1600" b="1" i="1">
                            <a:solidFill>
                              <a:srgbClr val="00B0F0"/>
                            </a:solidFill>
                            <a:latin typeface="Cambria Math" panose="02040503050406030204" pitchFamily="18" charset="0"/>
                          </a:rPr>
                          <m:t>𝒕</m:t>
                        </m:r>
                      </m:e>
                    </m:d>
                    <m:r>
                      <a:rPr lang="ko-KR" altLang="en-US" sz="1600" b="1">
                        <a:solidFill>
                          <a:srgbClr val="00B0F0"/>
                        </a:solidFill>
                        <a:latin typeface="Cambria Math" panose="02040503050406030204" pitchFamily="18" charset="0"/>
                      </a:rPr>
                      <m:t>=</m:t>
                    </m:r>
                    <m:sSub>
                      <m:sSubPr>
                        <m:ctrlPr>
                          <a:rPr lang="en-US" altLang="ko-KR" sz="1600" b="1" i="1">
                            <a:solidFill>
                              <a:srgbClr val="00B0F0"/>
                            </a:solidFill>
                            <a:latin typeface="Cambria Math" panose="02040503050406030204" pitchFamily="18" charset="0"/>
                          </a:rPr>
                        </m:ctrlPr>
                      </m:sSubPr>
                      <m:e>
                        <m:r>
                          <a:rPr lang="en-US" altLang="ko-KR" sz="1600" b="1" i="1">
                            <a:solidFill>
                              <a:srgbClr val="00B0F0"/>
                            </a:solidFill>
                            <a:latin typeface="Cambria Math" panose="02040503050406030204" pitchFamily="18" charset="0"/>
                          </a:rPr>
                          <m:t>𝑳</m:t>
                        </m:r>
                      </m:e>
                      <m:sub>
                        <m:r>
                          <a:rPr lang="en-US" altLang="ko-KR" sz="1600" b="1" i="1">
                            <a:solidFill>
                              <a:srgbClr val="00B0F0"/>
                            </a:solidFill>
                            <a:latin typeface="Cambria Math" panose="02040503050406030204" pitchFamily="18" charset="0"/>
                          </a:rPr>
                          <m:t>𝟎</m:t>
                        </m:r>
                      </m:sub>
                    </m:sSub>
                    <m:sSup>
                      <m:sSupPr>
                        <m:ctrlPr>
                          <a:rPr lang="ko-KR" altLang="en-US" sz="1600" b="1" i="1">
                            <a:solidFill>
                              <a:srgbClr val="00B0F0"/>
                            </a:solidFill>
                            <a:latin typeface="Cambria Math" panose="02040503050406030204" pitchFamily="18" charset="0"/>
                          </a:rPr>
                        </m:ctrlPr>
                      </m:sSupPr>
                      <m:e>
                        <m:d>
                          <m:dPr>
                            <m:ctrlPr>
                              <a:rPr lang="ko-KR" altLang="en-US" sz="1600" b="1" i="1">
                                <a:solidFill>
                                  <a:srgbClr val="00B0F0"/>
                                </a:solidFill>
                                <a:latin typeface="Cambria Math" panose="02040503050406030204" pitchFamily="18" charset="0"/>
                              </a:rPr>
                            </m:ctrlPr>
                          </m:dPr>
                          <m:e>
                            <m:r>
                              <a:rPr lang="ko-KR" altLang="en-US" sz="1600" b="1" i="1">
                                <a:solidFill>
                                  <a:srgbClr val="00B0F0"/>
                                </a:solidFill>
                                <a:latin typeface="Cambria Math" panose="02040503050406030204" pitchFamily="18" charset="0"/>
                              </a:rPr>
                              <m:t>𝟏</m:t>
                            </m:r>
                            <m:r>
                              <a:rPr lang="ko-KR" altLang="en-US" sz="1600" b="1">
                                <a:solidFill>
                                  <a:srgbClr val="00B0F0"/>
                                </a:solidFill>
                                <a:latin typeface="Cambria Math" panose="02040503050406030204" pitchFamily="18" charset="0"/>
                              </a:rPr>
                              <m:t>+</m:t>
                            </m:r>
                            <m:f>
                              <m:fPr>
                                <m:ctrlPr>
                                  <a:rPr lang="ko-KR" altLang="en-US" sz="1600" b="1" i="1">
                                    <a:solidFill>
                                      <a:srgbClr val="00B0F0"/>
                                    </a:solidFill>
                                    <a:latin typeface="Cambria Math" panose="02040503050406030204" pitchFamily="18" charset="0"/>
                                  </a:rPr>
                                </m:ctrlPr>
                              </m:fPr>
                              <m:num>
                                <m:r>
                                  <a:rPr lang="ko-KR" altLang="en-US" sz="1600" b="1" i="1">
                                    <a:solidFill>
                                      <a:srgbClr val="00B0F0"/>
                                    </a:solidFill>
                                    <a:latin typeface="Cambria Math" panose="02040503050406030204" pitchFamily="18" charset="0"/>
                                  </a:rPr>
                                  <m:t>𝒕</m:t>
                                </m:r>
                              </m:num>
                              <m:den>
                                <m:sSub>
                                  <m:sSubPr>
                                    <m:ctrlPr>
                                      <a:rPr lang="ko-KR" altLang="en-US" sz="1600" b="1" i="1">
                                        <a:solidFill>
                                          <a:srgbClr val="00B0F0"/>
                                        </a:solidFill>
                                        <a:latin typeface="Cambria Math" panose="02040503050406030204" pitchFamily="18" charset="0"/>
                                      </a:rPr>
                                    </m:ctrlPr>
                                  </m:sSubPr>
                                  <m:e>
                                    <m:r>
                                      <a:rPr lang="ko-KR" altLang="en-US" sz="1600" b="1" i="1">
                                        <a:solidFill>
                                          <a:srgbClr val="00B0F0"/>
                                        </a:solidFill>
                                        <a:latin typeface="Cambria Math" panose="02040503050406030204" pitchFamily="18" charset="0"/>
                                      </a:rPr>
                                      <m:t>𝝉</m:t>
                                    </m:r>
                                  </m:e>
                                  <m:sub>
                                    <m:r>
                                      <a:rPr lang="ko-KR" altLang="en-US" sz="1600" b="1" i="1">
                                        <a:solidFill>
                                          <a:srgbClr val="00B0F0"/>
                                        </a:solidFill>
                                        <a:latin typeface="Cambria Math" panose="02040503050406030204" pitchFamily="18" charset="0"/>
                                      </a:rPr>
                                      <m:t>𝟎</m:t>
                                    </m:r>
                                  </m:sub>
                                </m:sSub>
                              </m:den>
                            </m:f>
                          </m:e>
                        </m:d>
                      </m:e>
                      <m:sup>
                        <m:r>
                          <a:rPr lang="ko-KR" altLang="en-US" sz="1600" b="1">
                            <a:solidFill>
                              <a:srgbClr val="00B0F0"/>
                            </a:solidFill>
                            <a:latin typeface="Cambria Math" panose="02040503050406030204" pitchFamily="18" charset="0"/>
                          </a:rPr>
                          <m:t>−</m:t>
                        </m:r>
                        <m:f>
                          <m:fPr>
                            <m:ctrlPr>
                              <a:rPr lang="ko-KR" altLang="en-US" sz="1600" b="1" i="1">
                                <a:solidFill>
                                  <a:srgbClr val="00B0F0"/>
                                </a:solidFill>
                                <a:latin typeface="Cambria Math" panose="02040503050406030204" pitchFamily="18" charset="0"/>
                              </a:rPr>
                            </m:ctrlPr>
                          </m:fPr>
                          <m:num>
                            <m:r>
                              <a:rPr lang="ko-KR" altLang="en-US" sz="1600" b="1" i="1">
                                <a:solidFill>
                                  <a:srgbClr val="00B0F0"/>
                                </a:solidFill>
                                <a:latin typeface="Cambria Math" panose="02040503050406030204" pitchFamily="18" charset="0"/>
                              </a:rPr>
                              <m:t>𝒏</m:t>
                            </m:r>
                            <m:r>
                              <a:rPr lang="ko-KR" altLang="en-US" sz="1600" b="1">
                                <a:solidFill>
                                  <a:srgbClr val="00B0F0"/>
                                </a:solidFill>
                                <a:latin typeface="Cambria Math" panose="02040503050406030204" pitchFamily="18" charset="0"/>
                              </a:rPr>
                              <m:t>+</m:t>
                            </m:r>
                            <m:r>
                              <a:rPr lang="ko-KR" altLang="en-US" sz="1600" b="1" i="1">
                                <a:solidFill>
                                  <a:srgbClr val="00B0F0"/>
                                </a:solidFill>
                                <a:latin typeface="Cambria Math" panose="02040503050406030204" pitchFamily="18" charset="0"/>
                              </a:rPr>
                              <m:t>𝟏</m:t>
                            </m:r>
                          </m:num>
                          <m:den>
                            <m:r>
                              <a:rPr lang="ko-KR" altLang="en-US" sz="1600" b="1" i="1">
                                <a:solidFill>
                                  <a:srgbClr val="00B0F0"/>
                                </a:solidFill>
                                <a:latin typeface="Cambria Math" panose="02040503050406030204" pitchFamily="18" charset="0"/>
                              </a:rPr>
                              <m:t>𝒏</m:t>
                            </m:r>
                            <m:r>
                              <a:rPr lang="ko-KR" altLang="en-US" sz="1600" b="1">
                                <a:solidFill>
                                  <a:srgbClr val="00B0F0"/>
                                </a:solidFill>
                                <a:latin typeface="Cambria Math" panose="02040503050406030204" pitchFamily="18" charset="0"/>
                              </a:rPr>
                              <m:t>−</m:t>
                            </m:r>
                            <m:r>
                              <a:rPr lang="ko-KR" altLang="en-US" sz="1600" b="1" i="1">
                                <a:solidFill>
                                  <a:srgbClr val="00B0F0"/>
                                </a:solidFill>
                                <a:latin typeface="Cambria Math" panose="02040503050406030204" pitchFamily="18" charset="0"/>
                              </a:rPr>
                              <m:t>𝟏</m:t>
                            </m:r>
                          </m:den>
                        </m:f>
                      </m:sup>
                    </m:sSup>
                    <m:r>
                      <a:rPr lang="ko-KR" altLang="en-US" sz="1600">
                        <a:solidFill>
                          <a:schemeClr val="bg1">
                            <a:lumMod val="95000"/>
                          </a:schemeClr>
                        </a:solidFill>
                        <a:latin typeface="Cambria Math" panose="02040503050406030204" pitchFamily="18" charset="0"/>
                      </a:rPr>
                      <m:t> </m:t>
                    </m:r>
                  </m:oMath>
                </a14:m>
                <a:r>
                  <a:rPr lang="en-US" altLang="ko-KR" sz="1600">
                    <a:solidFill>
                      <a:schemeClr val="bg1">
                        <a:lumMod val="95000"/>
                      </a:schemeClr>
                    </a:solidFill>
                  </a:rPr>
                  <a:t> with </a:t>
                </a:r>
                <a14:m>
                  <m:oMath xmlns:m="http://schemas.openxmlformats.org/officeDocument/2006/math">
                    <m:sSub>
                      <m:sSubPr>
                        <m:ctrlPr>
                          <a:rPr lang="ko-KR" altLang="en-US" sz="1600" i="1">
                            <a:solidFill>
                              <a:schemeClr val="bg1">
                                <a:lumMod val="95000"/>
                              </a:schemeClr>
                            </a:solidFill>
                            <a:latin typeface="Cambria Math" panose="02040503050406030204" pitchFamily="18" charset="0"/>
                          </a:rPr>
                        </m:ctrlPr>
                      </m:sSubPr>
                      <m:e>
                        <m:r>
                          <a:rPr lang="ko-KR" altLang="en-US" sz="1600" i="1">
                            <a:solidFill>
                              <a:schemeClr val="bg1">
                                <a:lumMod val="95000"/>
                              </a:schemeClr>
                            </a:solidFill>
                            <a:latin typeface="Cambria Math" panose="02040503050406030204" pitchFamily="18" charset="0"/>
                          </a:rPr>
                          <m:t>𝜏</m:t>
                        </m:r>
                      </m:e>
                      <m:sub>
                        <m:r>
                          <a:rPr lang="ko-KR" altLang="en-US" sz="1600">
                            <a:solidFill>
                              <a:schemeClr val="bg1">
                                <a:lumMod val="95000"/>
                              </a:schemeClr>
                            </a:solidFill>
                            <a:latin typeface="Cambria Math" panose="02040503050406030204" pitchFamily="18" charset="0"/>
                          </a:rPr>
                          <m:t>0</m:t>
                        </m:r>
                      </m:sub>
                    </m:sSub>
                    <m:r>
                      <a:rPr lang="ko-KR" altLang="en-US" sz="1600">
                        <a:solidFill>
                          <a:schemeClr val="bg1">
                            <a:lumMod val="95000"/>
                          </a:schemeClr>
                        </a:solidFill>
                        <a:latin typeface="Cambria Math" panose="02040503050406030204" pitchFamily="18" charset="0"/>
                      </a:rPr>
                      <m:t>=</m:t>
                    </m:r>
                    <m:f>
                      <m:fPr>
                        <m:ctrlPr>
                          <a:rPr lang="ko-KR" altLang="en-US" sz="1600" i="1">
                            <a:solidFill>
                              <a:schemeClr val="bg1">
                                <a:lumMod val="95000"/>
                              </a:schemeClr>
                            </a:solidFill>
                            <a:latin typeface="Cambria Math" panose="02040503050406030204" pitchFamily="18" charset="0"/>
                          </a:rPr>
                        </m:ctrlPr>
                      </m:fPr>
                      <m:num>
                        <m:r>
                          <a:rPr lang="ko-KR" altLang="en-US" sz="1600">
                            <a:solidFill>
                              <a:schemeClr val="bg1">
                                <a:lumMod val="95000"/>
                              </a:schemeClr>
                            </a:solidFill>
                            <a:latin typeface="Cambria Math" panose="02040503050406030204" pitchFamily="18" charset="0"/>
                          </a:rPr>
                          <m:t>2</m:t>
                        </m:r>
                        <m:sSub>
                          <m:sSubPr>
                            <m:ctrlPr>
                              <a:rPr lang="ko-KR" altLang="en-US" sz="1600" i="1">
                                <a:solidFill>
                                  <a:schemeClr val="bg1">
                                    <a:lumMod val="95000"/>
                                  </a:schemeClr>
                                </a:solidFill>
                                <a:latin typeface="Cambria Math" panose="02040503050406030204" pitchFamily="18" charset="0"/>
                              </a:rPr>
                            </m:ctrlPr>
                          </m:sSubPr>
                          <m:e>
                            <m:r>
                              <a:rPr lang="ko-KR" altLang="en-US" sz="1600" i="1">
                                <a:solidFill>
                                  <a:schemeClr val="bg1">
                                    <a:lumMod val="95000"/>
                                  </a:schemeClr>
                                </a:solidFill>
                                <a:latin typeface="Cambria Math" panose="02040503050406030204" pitchFamily="18" charset="0"/>
                              </a:rPr>
                              <m:t>𝜏</m:t>
                            </m:r>
                          </m:e>
                          <m:sub>
                            <m:r>
                              <a:rPr lang="ko-KR" altLang="en-US" sz="1600" i="1">
                                <a:solidFill>
                                  <a:schemeClr val="bg1">
                                    <a:lumMod val="95000"/>
                                  </a:schemeClr>
                                </a:solidFill>
                                <a:latin typeface="Cambria Math" panose="02040503050406030204" pitchFamily="18" charset="0"/>
                              </a:rPr>
                              <m:t>𝐶</m:t>
                            </m:r>
                          </m:sub>
                        </m:sSub>
                      </m:num>
                      <m:den>
                        <m:r>
                          <a:rPr lang="ko-KR" altLang="en-US" sz="1600" i="1">
                            <a:solidFill>
                              <a:schemeClr val="bg1">
                                <a:lumMod val="95000"/>
                              </a:schemeClr>
                            </a:solidFill>
                            <a:latin typeface="Cambria Math" panose="02040503050406030204" pitchFamily="18" charset="0"/>
                          </a:rPr>
                          <m:t>𝑛</m:t>
                        </m:r>
                        <m:r>
                          <a:rPr lang="ko-KR" altLang="en-US" sz="1600">
                            <a:solidFill>
                              <a:schemeClr val="bg1">
                                <a:lumMod val="95000"/>
                              </a:schemeClr>
                            </a:solidFill>
                            <a:latin typeface="Cambria Math" panose="02040503050406030204" pitchFamily="18" charset="0"/>
                          </a:rPr>
                          <m:t>−1</m:t>
                        </m:r>
                      </m:den>
                    </m:f>
                    <m:r>
                      <a:rPr lang="ko-KR" altLang="en-US" sz="1600">
                        <a:solidFill>
                          <a:schemeClr val="bg1">
                            <a:lumMod val="95000"/>
                          </a:schemeClr>
                        </a:solidFill>
                        <a:latin typeface="Cambria Math" panose="02040503050406030204" pitchFamily="18" charset="0"/>
                      </a:rPr>
                      <m:t>−</m:t>
                    </m:r>
                    <m:sSub>
                      <m:sSubPr>
                        <m:ctrlPr>
                          <a:rPr lang="ko-KR" altLang="en-US" sz="1600" i="1">
                            <a:solidFill>
                              <a:schemeClr val="bg1">
                                <a:lumMod val="95000"/>
                              </a:schemeClr>
                            </a:solidFill>
                            <a:latin typeface="Cambria Math" panose="02040503050406030204" pitchFamily="18" charset="0"/>
                          </a:rPr>
                        </m:ctrlPr>
                      </m:sSubPr>
                      <m:e>
                        <m:r>
                          <a:rPr lang="ko-KR" altLang="en-US" sz="1600" i="1">
                            <a:solidFill>
                              <a:schemeClr val="bg1">
                                <a:lumMod val="95000"/>
                              </a:schemeClr>
                            </a:solidFill>
                            <a:latin typeface="Cambria Math" panose="02040503050406030204" pitchFamily="18" charset="0"/>
                          </a:rPr>
                          <m:t>𝑡</m:t>
                        </m:r>
                      </m:e>
                      <m:sub>
                        <m:r>
                          <a:rPr lang="ko-KR" altLang="en-US" sz="1600" i="1">
                            <a:solidFill>
                              <a:schemeClr val="bg1">
                                <a:lumMod val="95000"/>
                              </a:schemeClr>
                            </a:solidFill>
                            <a:latin typeface="Cambria Math" panose="02040503050406030204" pitchFamily="18" charset="0"/>
                          </a:rPr>
                          <m:t>𝑎𝑔𝑒</m:t>
                        </m:r>
                      </m:sub>
                    </m:sSub>
                  </m:oMath>
                </a14:m>
                <a:r>
                  <a:rPr lang="en-US" altLang="ko-KR" sz="1600">
                    <a:solidFill>
                      <a:schemeClr val="bg1">
                        <a:lumMod val="95000"/>
                      </a:schemeClr>
                    </a:solidFill>
                  </a:rPr>
                  <a:t> and </a:t>
                </a:r>
                <a14:m>
                  <m:oMath xmlns:m="http://schemas.openxmlformats.org/officeDocument/2006/math">
                    <m:sSub>
                      <m:sSubPr>
                        <m:ctrlPr>
                          <a:rPr lang="en-US" altLang="ko-KR" sz="1600" b="0" i="1" smtClean="0">
                            <a:solidFill>
                              <a:schemeClr val="bg1">
                                <a:lumMod val="95000"/>
                              </a:schemeClr>
                            </a:solidFill>
                            <a:latin typeface="Cambria Math" panose="02040503050406030204" pitchFamily="18" charset="0"/>
                          </a:rPr>
                        </m:ctrlPr>
                      </m:sSubPr>
                      <m:e>
                        <m:r>
                          <a:rPr lang="en-US" altLang="ko-KR" sz="1600" b="0" i="1" smtClean="0">
                            <a:solidFill>
                              <a:schemeClr val="bg1">
                                <a:lumMod val="95000"/>
                              </a:schemeClr>
                            </a:solidFill>
                            <a:latin typeface="Cambria Math" panose="02040503050406030204" pitchFamily="18" charset="0"/>
                          </a:rPr>
                          <m:t>𝑡</m:t>
                        </m:r>
                      </m:e>
                      <m:sub>
                        <m:r>
                          <a:rPr lang="en-US" altLang="ko-KR" sz="1600" b="0" i="1" smtClean="0">
                            <a:solidFill>
                              <a:schemeClr val="bg1">
                                <a:lumMod val="95000"/>
                              </a:schemeClr>
                            </a:solidFill>
                            <a:latin typeface="Cambria Math" panose="02040503050406030204" pitchFamily="18" charset="0"/>
                          </a:rPr>
                          <m:t>𝑎𝑔𝑒</m:t>
                        </m:r>
                      </m:sub>
                    </m:sSub>
                  </m:oMath>
                </a14:m>
                <a:r>
                  <a:rPr lang="en-US" altLang="ko-KR" sz="1600">
                    <a:solidFill>
                      <a:schemeClr val="bg1">
                        <a:lumMod val="95000"/>
                      </a:schemeClr>
                    </a:solidFill>
                  </a:rPr>
                  <a:t> is the PWN age </a:t>
                </a:r>
              </a:p>
              <a:p>
                <a:pPr marL="285750" indent="-285750">
                  <a:buFont typeface="Arial" panose="020B0604020202020204" pitchFamily="34" charset="0"/>
                  <a:buChar char="•"/>
                </a:pPr>
                <a:r>
                  <a:rPr lang="en-US" altLang="ko-KR" sz="1600">
                    <a:solidFill>
                      <a:schemeClr val="bg1">
                        <a:lumMod val="95000"/>
                      </a:schemeClr>
                    </a:solidFill>
                  </a:rPr>
                  <a:t>This pulsar’s energy input is distributed among particles </a:t>
                </a:r>
                <a14:m>
                  <m:oMath xmlns:m="http://schemas.openxmlformats.org/officeDocument/2006/math">
                    <m:d>
                      <m:dPr>
                        <m:ctrlPr>
                          <a:rPr lang="en-US" altLang="ko-KR" sz="1600" b="0" i="1" smtClean="0">
                            <a:solidFill>
                              <a:schemeClr val="bg1">
                                <a:lumMod val="95000"/>
                              </a:schemeClr>
                            </a:solidFill>
                            <a:latin typeface="Cambria Math" panose="02040503050406030204" pitchFamily="18" charset="0"/>
                          </a:rPr>
                        </m:ctrlPr>
                      </m:dPr>
                      <m:e>
                        <m:sSub>
                          <m:sSubPr>
                            <m:ctrlPr>
                              <a:rPr lang="en-US" altLang="ko-KR" sz="1600" b="0" i="1" smtClean="0">
                                <a:solidFill>
                                  <a:schemeClr val="bg1">
                                    <a:lumMod val="95000"/>
                                  </a:schemeClr>
                                </a:solidFill>
                                <a:latin typeface="Cambria Math" panose="02040503050406030204" pitchFamily="18" charset="0"/>
                              </a:rPr>
                            </m:ctrlPr>
                          </m:sSubPr>
                          <m:e>
                            <m:r>
                              <a:rPr lang="en-US" altLang="ko-KR" sz="1600" b="0" i="1" smtClean="0">
                                <a:solidFill>
                                  <a:schemeClr val="bg1">
                                    <a:lumMod val="95000"/>
                                  </a:schemeClr>
                                </a:solidFill>
                                <a:latin typeface="Cambria Math" panose="02040503050406030204" pitchFamily="18" charset="0"/>
                              </a:rPr>
                              <m:t>𝜂</m:t>
                            </m:r>
                          </m:e>
                          <m:sub>
                            <m:r>
                              <a:rPr lang="en-US" altLang="ko-KR" sz="1600" b="0" i="1" smtClean="0">
                                <a:solidFill>
                                  <a:schemeClr val="bg1">
                                    <a:lumMod val="95000"/>
                                  </a:schemeClr>
                                </a:solidFill>
                                <a:latin typeface="Cambria Math" panose="02040503050406030204" pitchFamily="18" charset="0"/>
                              </a:rPr>
                              <m:t>𝑒</m:t>
                            </m:r>
                          </m:sub>
                        </m:sSub>
                      </m:e>
                    </m:d>
                  </m:oMath>
                </a14:m>
                <a:r>
                  <a:rPr lang="en-US" altLang="ko-KR" sz="1600">
                    <a:solidFill>
                      <a:schemeClr val="bg1">
                        <a:lumMod val="95000"/>
                      </a:schemeClr>
                    </a:solidFill>
                  </a:rPr>
                  <a:t>, magnetic field </a:t>
                </a:r>
                <a14:m>
                  <m:oMath xmlns:m="http://schemas.openxmlformats.org/officeDocument/2006/math">
                    <m:d>
                      <m:dPr>
                        <m:ctrlPr>
                          <a:rPr lang="en-US" altLang="ko-KR" sz="1600" b="0" i="1" smtClean="0">
                            <a:solidFill>
                              <a:schemeClr val="bg1">
                                <a:lumMod val="95000"/>
                              </a:schemeClr>
                            </a:solidFill>
                            <a:latin typeface="Cambria Math" panose="02040503050406030204" pitchFamily="18" charset="0"/>
                          </a:rPr>
                        </m:ctrlPr>
                      </m:dPr>
                      <m:e>
                        <m:sSub>
                          <m:sSubPr>
                            <m:ctrlPr>
                              <a:rPr lang="en-US" altLang="ko-KR" sz="1600" b="0" i="1" smtClean="0">
                                <a:solidFill>
                                  <a:schemeClr val="bg1">
                                    <a:lumMod val="95000"/>
                                  </a:schemeClr>
                                </a:solidFill>
                                <a:latin typeface="Cambria Math" panose="02040503050406030204" pitchFamily="18" charset="0"/>
                              </a:rPr>
                            </m:ctrlPr>
                          </m:sSubPr>
                          <m:e>
                            <m:r>
                              <a:rPr lang="en-US" altLang="ko-KR" sz="1600" b="0" i="1" smtClean="0">
                                <a:solidFill>
                                  <a:schemeClr val="bg1">
                                    <a:lumMod val="95000"/>
                                  </a:schemeClr>
                                </a:solidFill>
                                <a:latin typeface="Cambria Math" panose="02040503050406030204" pitchFamily="18" charset="0"/>
                              </a:rPr>
                              <m:t>𝜂</m:t>
                            </m:r>
                          </m:e>
                          <m:sub>
                            <m:r>
                              <a:rPr lang="en-US" altLang="ko-KR" sz="1600" b="0" i="1" smtClean="0">
                                <a:solidFill>
                                  <a:schemeClr val="bg1">
                                    <a:lumMod val="95000"/>
                                  </a:schemeClr>
                                </a:solidFill>
                                <a:latin typeface="Cambria Math" panose="02040503050406030204" pitchFamily="18" charset="0"/>
                              </a:rPr>
                              <m:t>𝐵</m:t>
                            </m:r>
                          </m:sub>
                        </m:sSub>
                      </m:e>
                    </m:d>
                  </m:oMath>
                </a14:m>
                <a:r>
                  <a:rPr lang="en-US" altLang="ko-KR" sz="1600">
                    <a:solidFill>
                      <a:schemeClr val="bg1">
                        <a:lumMod val="95000"/>
                      </a:schemeClr>
                    </a:solidFill>
                  </a:rPr>
                  <a:t>, and radiation </a:t>
                </a:r>
                <a14:m>
                  <m:oMath xmlns:m="http://schemas.openxmlformats.org/officeDocument/2006/math">
                    <m:d>
                      <m:dPr>
                        <m:ctrlPr>
                          <a:rPr lang="en-US" altLang="ko-KR" sz="1600" b="0" i="1" smtClean="0">
                            <a:solidFill>
                              <a:schemeClr val="bg1">
                                <a:lumMod val="95000"/>
                              </a:schemeClr>
                            </a:solidFill>
                            <a:latin typeface="Cambria Math" panose="02040503050406030204" pitchFamily="18" charset="0"/>
                          </a:rPr>
                        </m:ctrlPr>
                      </m:dPr>
                      <m:e>
                        <m:sSub>
                          <m:sSubPr>
                            <m:ctrlPr>
                              <a:rPr lang="en-US" altLang="ko-KR" sz="1600" b="0" i="1" smtClean="0">
                                <a:solidFill>
                                  <a:schemeClr val="bg1">
                                    <a:lumMod val="95000"/>
                                  </a:schemeClr>
                                </a:solidFill>
                                <a:latin typeface="Cambria Math" panose="02040503050406030204" pitchFamily="18" charset="0"/>
                              </a:rPr>
                            </m:ctrlPr>
                          </m:sSubPr>
                          <m:e>
                            <m:r>
                              <a:rPr lang="en-US" altLang="ko-KR" sz="1600" b="0" i="1" smtClean="0">
                                <a:solidFill>
                                  <a:schemeClr val="bg1">
                                    <a:lumMod val="95000"/>
                                  </a:schemeClr>
                                </a:solidFill>
                                <a:latin typeface="Cambria Math" panose="02040503050406030204" pitchFamily="18" charset="0"/>
                              </a:rPr>
                              <m:t>𝜂</m:t>
                            </m:r>
                          </m:e>
                          <m:sub>
                            <m:r>
                              <a:rPr lang="en-US" altLang="ko-KR" sz="1600" b="0" i="1" smtClean="0">
                                <a:solidFill>
                                  <a:schemeClr val="bg1">
                                    <a:lumMod val="95000"/>
                                  </a:schemeClr>
                                </a:solidFill>
                                <a:latin typeface="Cambria Math" panose="02040503050406030204" pitchFamily="18" charset="0"/>
                              </a:rPr>
                              <m:t>𝛾</m:t>
                            </m:r>
                          </m:sub>
                        </m:sSub>
                      </m:e>
                    </m:d>
                  </m:oMath>
                </a14:m>
                <a:r>
                  <a:rPr lang="en-US" altLang="ko-KR" sz="1600">
                    <a:solidFill>
                      <a:schemeClr val="bg1">
                        <a:lumMod val="95000"/>
                      </a:schemeClr>
                    </a:solidFill>
                  </a:rPr>
                  <a:t>, with </a:t>
                </a:r>
                <a14:m>
                  <m:oMath xmlns:m="http://schemas.openxmlformats.org/officeDocument/2006/math">
                    <m:sSub>
                      <m:sSubPr>
                        <m:ctrlPr>
                          <a:rPr lang="en-US" altLang="ko-KR" sz="1600" i="1" kern="100">
                            <a:solidFill>
                              <a:schemeClr val="bg1">
                                <a:lumMod val="95000"/>
                              </a:schemeClr>
                            </a:solidFill>
                            <a:latin typeface="Cambria Math" panose="02040503050406030204" pitchFamily="18" charset="0"/>
                            <a:cs typeface="Times New Roman" panose="02020603050405020304" pitchFamily="18" charset="0"/>
                          </a:rPr>
                        </m:ctrlPr>
                      </m:sSubPr>
                      <m:e>
                        <m:r>
                          <a:rPr lang="en-US" altLang="ko-KR" sz="1600" i="1" kern="100">
                            <a:solidFill>
                              <a:schemeClr val="bg1">
                                <a:lumMod val="95000"/>
                              </a:schemeClr>
                            </a:solidFill>
                            <a:latin typeface="Cambria Math" panose="02040503050406030204" pitchFamily="18" charset="0"/>
                            <a:cs typeface="Times New Roman" panose="02020603050405020304" pitchFamily="18" charset="0"/>
                          </a:rPr>
                          <m:t>𝜂</m:t>
                        </m:r>
                      </m:e>
                      <m:sub>
                        <m:r>
                          <a:rPr lang="en-US" altLang="ko-KR" sz="1600" i="1" kern="100">
                            <a:solidFill>
                              <a:schemeClr val="bg1">
                                <a:lumMod val="95000"/>
                              </a:schemeClr>
                            </a:solidFill>
                            <a:latin typeface="Cambria Math" panose="02040503050406030204" pitchFamily="18" charset="0"/>
                            <a:cs typeface="Times New Roman" panose="02020603050405020304" pitchFamily="18" charset="0"/>
                          </a:rPr>
                          <m:t>𝑒</m:t>
                        </m:r>
                      </m:sub>
                    </m:sSub>
                    <m:r>
                      <a:rPr lang="en-US" altLang="ko-KR" sz="1600" i="1" kern="100">
                        <a:solidFill>
                          <a:schemeClr val="bg1">
                            <a:lumMod val="95000"/>
                          </a:schemeClr>
                        </a:solidFill>
                        <a:latin typeface="Cambria Math" panose="02040503050406030204" pitchFamily="18" charset="0"/>
                        <a:cs typeface="Times New Roman" panose="02020603050405020304" pitchFamily="18" charset="0"/>
                      </a:rPr>
                      <m:t>+</m:t>
                    </m:r>
                    <m:sSub>
                      <m:sSubPr>
                        <m:ctrlPr>
                          <a:rPr lang="en-US" altLang="ko-KR" sz="1600" i="1" kern="100">
                            <a:solidFill>
                              <a:schemeClr val="bg1">
                                <a:lumMod val="95000"/>
                              </a:schemeClr>
                            </a:solidFill>
                            <a:latin typeface="Cambria Math" panose="02040503050406030204" pitchFamily="18" charset="0"/>
                            <a:cs typeface="Times New Roman" panose="02020603050405020304" pitchFamily="18" charset="0"/>
                          </a:rPr>
                        </m:ctrlPr>
                      </m:sSubPr>
                      <m:e>
                        <m:r>
                          <a:rPr lang="en-US" altLang="ko-KR" sz="1600" i="1" kern="100">
                            <a:solidFill>
                              <a:schemeClr val="bg1">
                                <a:lumMod val="95000"/>
                              </a:schemeClr>
                            </a:solidFill>
                            <a:latin typeface="Cambria Math" panose="02040503050406030204" pitchFamily="18" charset="0"/>
                            <a:cs typeface="Times New Roman" panose="02020603050405020304" pitchFamily="18" charset="0"/>
                          </a:rPr>
                          <m:t>𝜂</m:t>
                        </m:r>
                      </m:e>
                      <m:sub>
                        <m:r>
                          <a:rPr lang="en-US" altLang="ko-KR" sz="1600" i="1" kern="100">
                            <a:solidFill>
                              <a:schemeClr val="bg1">
                                <a:lumMod val="95000"/>
                              </a:schemeClr>
                            </a:solidFill>
                            <a:latin typeface="Cambria Math" panose="02040503050406030204" pitchFamily="18" charset="0"/>
                            <a:cs typeface="Times New Roman" panose="02020603050405020304" pitchFamily="18" charset="0"/>
                          </a:rPr>
                          <m:t>𝐵</m:t>
                        </m:r>
                      </m:sub>
                    </m:sSub>
                    <m:r>
                      <a:rPr lang="en-US" altLang="ko-KR" sz="1600" i="1" kern="100">
                        <a:solidFill>
                          <a:schemeClr val="bg1">
                            <a:lumMod val="95000"/>
                          </a:schemeClr>
                        </a:solidFill>
                        <a:latin typeface="Cambria Math" panose="02040503050406030204" pitchFamily="18" charset="0"/>
                        <a:cs typeface="Times New Roman" panose="02020603050405020304" pitchFamily="18" charset="0"/>
                      </a:rPr>
                      <m:t>+</m:t>
                    </m:r>
                    <m:sSub>
                      <m:sSubPr>
                        <m:ctrlPr>
                          <a:rPr lang="en-US" altLang="ko-KR" sz="1600" i="1" kern="100">
                            <a:solidFill>
                              <a:schemeClr val="bg1">
                                <a:lumMod val="95000"/>
                              </a:schemeClr>
                            </a:solidFill>
                            <a:latin typeface="Cambria Math" panose="02040503050406030204" pitchFamily="18" charset="0"/>
                            <a:cs typeface="Times New Roman" panose="02020603050405020304" pitchFamily="18" charset="0"/>
                          </a:rPr>
                        </m:ctrlPr>
                      </m:sSubPr>
                      <m:e>
                        <m:r>
                          <a:rPr lang="en-US" altLang="ko-KR" sz="1600" i="1" kern="100">
                            <a:solidFill>
                              <a:schemeClr val="bg1">
                                <a:lumMod val="95000"/>
                              </a:schemeClr>
                            </a:solidFill>
                            <a:latin typeface="Cambria Math" panose="02040503050406030204" pitchFamily="18" charset="0"/>
                            <a:cs typeface="Times New Roman" panose="02020603050405020304" pitchFamily="18" charset="0"/>
                          </a:rPr>
                          <m:t>𝜂</m:t>
                        </m:r>
                      </m:e>
                      <m:sub>
                        <m:r>
                          <a:rPr lang="en-US" altLang="ko-KR" sz="1600" i="1" kern="100">
                            <a:solidFill>
                              <a:schemeClr val="bg1">
                                <a:lumMod val="95000"/>
                              </a:schemeClr>
                            </a:solidFill>
                            <a:latin typeface="Cambria Math" panose="02040503050406030204" pitchFamily="18" charset="0"/>
                            <a:cs typeface="Times New Roman" panose="02020603050405020304" pitchFamily="18" charset="0"/>
                          </a:rPr>
                          <m:t>𝛾</m:t>
                        </m:r>
                      </m:sub>
                    </m:sSub>
                    <m:r>
                      <a:rPr lang="en-US" altLang="ko-KR" sz="1600" b="0" i="1" kern="100" smtClean="0">
                        <a:solidFill>
                          <a:schemeClr val="bg1">
                            <a:lumMod val="95000"/>
                          </a:schemeClr>
                        </a:solidFill>
                        <a:latin typeface="Cambria Math" panose="02040503050406030204" pitchFamily="18" charset="0"/>
                        <a:cs typeface="Times New Roman" panose="02020603050405020304" pitchFamily="18" charset="0"/>
                      </a:rPr>
                      <m:t>=</m:t>
                    </m:r>
                    <m:r>
                      <a:rPr lang="en-US" altLang="ko-KR" sz="1600" i="1" kern="100">
                        <a:solidFill>
                          <a:schemeClr val="bg1">
                            <a:lumMod val="95000"/>
                          </a:schemeClr>
                        </a:solidFill>
                        <a:latin typeface="Cambria Math" panose="02040503050406030204" pitchFamily="18" charset="0"/>
                        <a:cs typeface="Times New Roman" panose="02020603050405020304" pitchFamily="18" charset="0"/>
                      </a:rPr>
                      <m:t>1</m:t>
                    </m:r>
                  </m:oMath>
                </a14:m>
                <a:r>
                  <a:rPr lang="en-US" altLang="ko-KR" sz="1600">
                    <a:solidFill>
                      <a:schemeClr val="bg1">
                        <a:lumMod val="95000"/>
                      </a:schemeClr>
                    </a:solidFill>
                  </a:rPr>
                  <a:t>. We assume constant </a:t>
                </a:r>
                <a14:m>
                  <m:oMath xmlns:m="http://schemas.openxmlformats.org/officeDocument/2006/math">
                    <m:sSub>
                      <m:sSubPr>
                        <m:ctrlPr>
                          <a:rPr lang="en-US" altLang="ko-KR" sz="1600" i="1">
                            <a:solidFill>
                              <a:schemeClr val="bg1">
                                <a:lumMod val="95000"/>
                              </a:schemeClr>
                            </a:solidFill>
                            <a:latin typeface="Cambria Math" panose="02040503050406030204" pitchFamily="18" charset="0"/>
                          </a:rPr>
                        </m:ctrlPr>
                      </m:sSubPr>
                      <m:e>
                        <m:r>
                          <a:rPr lang="en-US" altLang="ko-KR" sz="1600" i="1">
                            <a:solidFill>
                              <a:schemeClr val="bg1">
                                <a:lumMod val="95000"/>
                              </a:schemeClr>
                            </a:solidFill>
                            <a:latin typeface="Cambria Math" panose="02040503050406030204" pitchFamily="18" charset="0"/>
                          </a:rPr>
                          <m:t>𝜂</m:t>
                        </m:r>
                      </m:e>
                      <m:sub>
                        <m:r>
                          <a:rPr lang="en-US" altLang="ko-KR" sz="1600" i="1">
                            <a:solidFill>
                              <a:schemeClr val="bg1">
                                <a:lumMod val="95000"/>
                              </a:schemeClr>
                            </a:solidFill>
                            <a:latin typeface="Cambria Math" panose="02040503050406030204" pitchFamily="18" charset="0"/>
                          </a:rPr>
                          <m:t>𝑒</m:t>
                        </m:r>
                      </m:sub>
                    </m:sSub>
                    <m:r>
                      <a:rPr lang="en-US" altLang="ko-KR" sz="1600" i="1">
                        <a:solidFill>
                          <a:schemeClr val="bg1">
                            <a:lumMod val="95000"/>
                          </a:schemeClr>
                        </a:solidFill>
                        <a:latin typeface="Cambria Math" panose="02040503050406030204" pitchFamily="18" charset="0"/>
                      </a:rPr>
                      <m:t>, </m:t>
                    </m:r>
                    <m:sSub>
                      <m:sSubPr>
                        <m:ctrlPr>
                          <a:rPr lang="en-US" altLang="ko-KR" sz="1600" i="1">
                            <a:solidFill>
                              <a:schemeClr val="bg1">
                                <a:lumMod val="95000"/>
                              </a:schemeClr>
                            </a:solidFill>
                            <a:latin typeface="Cambria Math" panose="02040503050406030204" pitchFamily="18" charset="0"/>
                          </a:rPr>
                        </m:ctrlPr>
                      </m:sSubPr>
                      <m:e>
                        <m:r>
                          <a:rPr lang="en-US" altLang="ko-KR" sz="1600" i="1">
                            <a:solidFill>
                              <a:schemeClr val="bg1">
                                <a:lumMod val="95000"/>
                              </a:schemeClr>
                            </a:solidFill>
                            <a:latin typeface="Cambria Math" panose="02040503050406030204" pitchFamily="18" charset="0"/>
                          </a:rPr>
                          <m:t>𝜂</m:t>
                        </m:r>
                      </m:e>
                      <m:sub>
                        <m:r>
                          <a:rPr lang="en-US" altLang="ko-KR" sz="1600" i="1">
                            <a:solidFill>
                              <a:schemeClr val="bg1">
                                <a:lumMod val="95000"/>
                              </a:schemeClr>
                            </a:solidFill>
                            <a:latin typeface="Cambria Math" panose="02040503050406030204" pitchFamily="18" charset="0"/>
                          </a:rPr>
                          <m:t>𝐵</m:t>
                        </m:r>
                      </m:sub>
                    </m:sSub>
                    <m:r>
                      <a:rPr lang="en-US" altLang="ko-KR" sz="1600" i="1">
                        <a:solidFill>
                          <a:schemeClr val="bg1">
                            <a:lumMod val="95000"/>
                          </a:schemeClr>
                        </a:solidFill>
                        <a:latin typeface="Cambria Math" panose="02040503050406030204" pitchFamily="18" charset="0"/>
                      </a:rPr>
                      <m:t>,</m:t>
                    </m:r>
                  </m:oMath>
                </a14:m>
                <a:r>
                  <a:rPr lang="en-US" altLang="ko-KR" sz="1600">
                    <a:solidFill>
                      <a:schemeClr val="bg1">
                        <a:lumMod val="95000"/>
                      </a:schemeClr>
                    </a:solidFill>
                  </a:rPr>
                  <a:t> and </a:t>
                </a:r>
                <a14:m>
                  <m:oMath xmlns:m="http://schemas.openxmlformats.org/officeDocument/2006/math">
                    <m:sSub>
                      <m:sSubPr>
                        <m:ctrlPr>
                          <a:rPr lang="en-US" altLang="ko-KR" sz="1600" i="1">
                            <a:solidFill>
                              <a:schemeClr val="bg1">
                                <a:lumMod val="95000"/>
                              </a:schemeClr>
                            </a:solidFill>
                            <a:latin typeface="Cambria Math" panose="02040503050406030204" pitchFamily="18" charset="0"/>
                          </a:rPr>
                        </m:ctrlPr>
                      </m:sSubPr>
                      <m:e>
                        <m:r>
                          <a:rPr lang="en-US" altLang="ko-KR" sz="1600" i="1">
                            <a:solidFill>
                              <a:schemeClr val="bg1">
                                <a:lumMod val="95000"/>
                              </a:schemeClr>
                            </a:solidFill>
                            <a:latin typeface="Cambria Math" panose="02040503050406030204" pitchFamily="18" charset="0"/>
                          </a:rPr>
                          <m:t>𝜂</m:t>
                        </m:r>
                      </m:e>
                      <m:sub>
                        <m:r>
                          <a:rPr lang="en-US" altLang="ko-KR" sz="1600" i="1">
                            <a:solidFill>
                              <a:schemeClr val="bg1">
                                <a:lumMod val="95000"/>
                              </a:schemeClr>
                            </a:solidFill>
                            <a:latin typeface="Cambria Math" panose="02040503050406030204" pitchFamily="18" charset="0"/>
                          </a:rPr>
                          <m:t>𝛾</m:t>
                        </m:r>
                      </m:sub>
                    </m:sSub>
                  </m:oMath>
                </a14:m>
                <a:endParaRPr lang="en-US" altLang="ko-KR" sz="1600">
                  <a:solidFill>
                    <a:schemeClr val="bg1">
                      <a:lumMod val="95000"/>
                    </a:schemeClr>
                  </a:solidFill>
                </a:endParaRPr>
              </a:p>
            </p:txBody>
          </p:sp>
        </mc:Choice>
        <mc:Fallback xmlns="">
          <p:sp>
            <p:nvSpPr>
              <p:cNvPr id="13" name="TextBox 12">
                <a:extLst>
                  <a:ext uri="{FF2B5EF4-FFF2-40B4-BE49-F238E27FC236}">
                    <a16:creationId xmlns:a16="http://schemas.microsoft.com/office/drawing/2014/main" id="{E0769E7D-200E-5EB0-B186-D6AD6B924A57}"/>
                  </a:ext>
                </a:extLst>
              </p:cNvPr>
              <p:cNvSpPr txBox="1">
                <a:spLocks noRot="1" noChangeAspect="1" noMove="1" noResize="1" noEditPoints="1" noAdjustHandles="1" noChangeArrowheads="1" noChangeShapeType="1" noTextEdit="1"/>
              </p:cNvSpPr>
              <p:nvPr/>
            </p:nvSpPr>
            <p:spPr>
              <a:xfrm>
                <a:off x="536714" y="1191145"/>
                <a:ext cx="8330840" cy="1506951"/>
              </a:xfrm>
              <a:prstGeom prst="rect">
                <a:avLst/>
              </a:prstGeom>
              <a:blipFill>
                <a:blip r:embed="rId2"/>
                <a:stretch>
                  <a:fillRect l="-293" b="-806"/>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12A301C-BF3C-71E7-B68E-69E7E6EC66F1}"/>
                  </a:ext>
                </a:extLst>
              </p:cNvPr>
              <p:cNvSpPr txBox="1"/>
              <p:nvPr/>
            </p:nvSpPr>
            <p:spPr>
              <a:xfrm>
                <a:off x="309799" y="4994725"/>
                <a:ext cx="11697894" cy="430887"/>
              </a:xfrm>
              <a:prstGeom prst="rect">
                <a:avLst/>
              </a:prstGeom>
              <a:noFill/>
            </p:spPr>
            <p:txBody>
              <a:bodyPr wrap="square" rtlCol="0">
                <a:spAutoFit/>
              </a:bodyPr>
              <a:lstStyle/>
              <a:p>
                <a:pPr marL="342900" indent="-342900">
                  <a:buFont typeface="Wingdings" panose="05000000000000000000" pitchFamily="2" charset="2"/>
                  <a:buChar char="l"/>
                </a:pPr>
                <a:r>
                  <a:rPr lang="en-US" altLang="ko-KR" sz="2200" b="1">
                    <a:solidFill>
                      <a:srgbClr val="92D050"/>
                    </a:solidFill>
                  </a:rPr>
                  <a:t>Termination shock </a:t>
                </a:r>
                <a:r>
                  <a:rPr lang="en-US" altLang="ko-KR" b="1">
                    <a:solidFill>
                      <a:schemeClr val="bg1">
                        <a:lumMod val="95000"/>
                      </a:schemeClr>
                    </a:solidFill>
                  </a:rPr>
                  <a:t>(at </a:t>
                </a:r>
                <a14:m>
                  <m:oMath xmlns:m="http://schemas.openxmlformats.org/officeDocument/2006/math">
                    <m:sSub>
                      <m:sSubPr>
                        <m:ctrlPr>
                          <a:rPr lang="en-US" altLang="ko-KR" b="1" i="1">
                            <a:solidFill>
                              <a:schemeClr val="bg1">
                                <a:lumMod val="95000"/>
                              </a:schemeClr>
                            </a:solidFill>
                            <a:latin typeface="Cambria Math" panose="02040503050406030204" pitchFamily="18" charset="0"/>
                          </a:rPr>
                        </m:ctrlPr>
                      </m:sSubPr>
                      <m:e>
                        <m:r>
                          <a:rPr lang="en-US" altLang="ko-KR" b="1" i="1">
                            <a:solidFill>
                              <a:schemeClr val="bg1">
                                <a:lumMod val="95000"/>
                              </a:schemeClr>
                            </a:solidFill>
                            <a:latin typeface="Cambria Math" panose="02040503050406030204" pitchFamily="18" charset="0"/>
                          </a:rPr>
                          <m:t>𝑹</m:t>
                        </m:r>
                      </m:e>
                      <m:sub>
                        <m:r>
                          <a:rPr lang="en-US" altLang="ko-KR" b="1" i="1">
                            <a:solidFill>
                              <a:schemeClr val="bg1">
                                <a:lumMod val="95000"/>
                              </a:schemeClr>
                            </a:solidFill>
                            <a:latin typeface="Cambria Math" panose="02040503050406030204" pitchFamily="18" charset="0"/>
                          </a:rPr>
                          <m:t>𝑻𝑺</m:t>
                        </m:r>
                      </m:sub>
                    </m:sSub>
                  </m:oMath>
                </a14:m>
                <a:r>
                  <a:rPr lang="en-US" altLang="ko-KR" b="1">
                    <a:solidFill>
                      <a:schemeClr val="bg1">
                        <a:lumMod val="95000"/>
                      </a:schemeClr>
                    </a:solidFill>
                  </a:rPr>
                  <a:t>): </a:t>
                </a:r>
                <a:r>
                  <a:rPr lang="en-US" altLang="ko-KR">
                    <a:solidFill>
                      <a:schemeClr val="bg1">
                        <a:lumMod val="95000"/>
                      </a:schemeClr>
                    </a:solidFill>
                  </a:rPr>
                  <a:t>injection site</a:t>
                </a:r>
              </a:p>
            </p:txBody>
          </p:sp>
        </mc:Choice>
        <mc:Fallback xmlns="">
          <p:sp>
            <p:nvSpPr>
              <p:cNvPr id="15" name="TextBox 14">
                <a:extLst>
                  <a:ext uri="{FF2B5EF4-FFF2-40B4-BE49-F238E27FC236}">
                    <a16:creationId xmlns:a16="http://schemas.microsoft.com/office/drawing/2014/main" id="{C12A301C-BF3C-71E7-B68E-69E7E6EC66F1}"/>
                  </a:ext>
                </a:extLst>
              </p:cNvPr>
              <p:cNvSpPr txBox="1">
                <a:spLocks noRot="1" noChangeAspect="1" noMove="1" noResize="1" noEditPoints="1" noAdjustHandles="1" noChangeArrowheads="1" noChangeShapeType="1" noTextEdit="1"/>
              </p:cNvSpPr>
              <p:nvPr/>
            </p:nvSpPr>
            <p:spPr>
              <a:xfrm>
                <a:off x="309799" y="4994725"/>
                <a:ext cx="11697894" cy="430887"/>
              </a:xfrm>
              <a:prstGeom prst="rect">
                <a:avLst/>
              </a:prstGeom>
              <a:blipFill>
                <a:blip r:embed="rId3"/>
                <a:stretch>
                  <a:fillRect l="-573" t="-8451" b="-28169"/>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597E95D-B56E-DF7D-9FD7-E35FE6CF2518}"/>
                  </a:ext>
                </a:extLst>
              </p:cNvPr>
              <p:cNvSpPr txBox="1"/>
              <p:nvPr/>
            </p:nvSpPr>
            <p:spPr>
              <a:xfrm>
                <a:off x="311427" y="2761268"/>
                <a:ext cx="10051773" cy="522515"/>
              </a:xfrm>
              <a:prstGeom prst="rect">
                <a:avLst/>
              </a:prstGeom>
              <a:noFill/>
            </p:spPr>
            <p:txBody>
              <a:bodyPr wrap="square" rtlCol="0">
                <a:spAutoFit/>
              </a:bodyPr>
              <a:lstStyle/>
              <a:p>
                <a:pPr marL="342900" indent="-342900">
                  <a:buFont typeface="Wingdings" panose="05000000000000000000" pitchFamily="2" charset="2"/>
                  <a:buChar char="l"/>
                </a:pPr>
                <a:r>
                  <a:rPr lang="en-US" altLang="ko-KR" sz="2200" b="1">
                    <a:solidFill>
                      <a:srgbClr val="92D050"/>
                    </a:solidFill>
                  </a:rPr>
                  <a:t>Injected particle distribution</a:t>
                </a:r>
                <a:r>
                  <a:rPr lang="en-US" altLang="ko-KR" b="1">
                    <a:solidFill>
                      <a:schemeClr val="bg1">
                        <a:lumMod val="95000"/>
                      </a:schemeClr>
                    </a:solidFill>
                  </a:rPr>
                  <a:t>: </a:t>
                </a:r>
                <a14:m>
                  <m:oMath xmlns:m="http://schemas.openxmlformats.org/officeDocument/2006/math">
                    <m:f>
                      <m:fPr>
                        <m:ctrlPr>
                          <a:rPr lang="ko-KR" altLang="ko-KR"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ko-KR" i="1" kern="10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t>𝑑𝑁</m:t>
                        </m:r>
                      </m:num>
                      <m:den>
                        <m:r>
                          <a:rPr lang="en-US" altLang="ko-KR" i="1" kern="10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t>𝑑</m:t>
                        </m:r>
                        <m:r>
                          <a:rPr lang="en-US" altLang="ko-KR" i="1" kern="10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t>𝛾</m:t>
                        </m:r>
                        <m:r>
                          <a:rPr lang="en-US" altLang="ko-KR" b="0" i="1" kern="100" smtClean="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t>𝑑𝑡</m:t>
                        </m:r>
                      </m:den>
                    </m:f>
                  </m:oMath>
                </a14:m>
                <a:r>
                  <a:rPr lang="en-US" altLang="ko-KR" kern="10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a:t> (</a:t>
                </a:r>
                <a:r>
                  <a:rPr lang="en-US" altLang="ko-KR">
                    <a:solidFill>
                      <a:schemeClr val="bg1">
                        <a:lumMod val="95000"/>
                      </a:schemeClr>
                    </a:solidFill>
                  </a:rPr>
                  <a:t>prescribed</a:t>
                </a:r>
                <a:r>
                  <a:rPr lang="en-US" altLang="ko-KR" kern="10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a:t>)</a:t>
                </a:r>
              </a:p>
            </p:txBody>
          </p:sp>
        </mc:Choice>
        <mc:Fallback xmlns="">
          <p:sp>
            <p:nvSpPr>
              <p:cNvPr id="17" name="TextBox 16">
                <a:extLst>
                  <a:ext uri="{FF2B5EF4-FFF2-40B4-BE49-F238E27FC236}">
                    <a16:creationId xmlns:a16="http://schemas.microsoft.com/office/drawing/2014/main" id="{9597E95D-B56E-DF7D-9FD7-E35FE6CF2518}"/>
                  </a:ext>
                </a:extLst>
              </p:cNvPr>
              <p:cNvSpPr txBox="1">
                <a:spLocks noRot="1" noChangeAspect="1" noMove="1" noResize="1" noEditPoints="1" noAdjustHandles="1" noChangeArrowheads="1" noChangeShapeType="1" noTextEdit="1"/>
              </p:cNvSpPr>
              <p:nvPr/>
            </p:nvSpPr>
            <p:spPr>
              <a:xfrm>
                <a:off x="311427" y="2761268"/>
                <a:ext cx="10051773" cy="522515"/>
              </a:xfrm>
              <a:prstGeom prst="rect">
                <a:avLst/>
              </a:prstGeom>
              <a:blipFill>
                <a:blip r:embed="rId4"/>
                <a:stretch>
                  <a:fillRect l="-667" t="-6977" b="-5814"/>
                </a:stretch>
              </a:blipFill>
            </p:spPr>
            <p:txBody>
              <a:bodyPr/>
              <a:lstStyle/>
              <a:p>
                <a:r>
                  <a:rPr lang="ko-KR" altLang="en-US">
                    <a:noFill/>
                  </a:rPr>
                  <a:t> </a:t>
                </a:r>
              </a:p>
            </p:txBody>
          </p:sp>
        </mc:Fallback>
      </mc:AlternateContent>
      <p:sp>
        <p:nvSpPr>
          <p:cNvPr id="18" name="TextBox 17">
            <a:extLst>
              <a:ext uri="{FF2B5EF4-FFF2-40B4-BE49-F238E27FC236}">
                <a16:creationId xmlns:a16="http://schemas.microsoft.com/office/drawing/2014/main" id="{71A7C4D4-6A81-9076-B241-0D3F8E7AC649}"/>
              </a:ext>
            </a:extLst>
          </p:cNvPr>
          <p:cNvSpPr txBox="1"/>
          <p:nvPr/>
        </p:nvSpPr>
        <p:spPr>
          <a:xfrm>
            <a:off x="218879" y="55126"/>
            <a:ext cx="11655425" cy="584775"/>
          </a:xfrm>
          <a:prstGeom prst="rect">
            <a:avLst/>
          </a:prstGeom>
          <a:noFill/>
        </p:spPr>
        <p:txBody>
          <a:bodyPr wrap="square">
            <a:spAutoFit/>
          </a:bodyPr>
          <a:lstStyle/>
          <a:p>
            <a:r>
              <a:rPr lang="en-US" altLang="ko-KR" sz="3200" b="1">
                <a:solidFill>
                  <a:srgbClr val="FFC000"/>
                </a:solidFill>
              </a:rPr>
              <a:t>Multi-zone model:</a:t>
            </a:r>
            <a:r>
              <a:rPr lang="ko-KR" altLang="en-US" sz="3200" b="1">
                <a:solidFill>
                  <a:srgbClr val="FFC000"/>
                </a:solidFill>
              </a:rPr>
              <a:t> </a:t>
            </a:r>
            <a:r>
              <a:rPr lang="en-US" altLang="ko-KR" sz="3200" b="1">
                <a:solidFill>
                  <a:srgbClr val="FFC000"/>
                </a:solidFill>
              </a:rPr>
              <a:t>A pulsar supplies energy to its PWN</a:t>
            </a:r>
          </a:p>
        </p:txBody>
      </p:sp>
      <p:sp>
        <p:nvSpPr>
          <p:cNvPr id="9" name="TextBox 8">
            <a:extLst>
              <a:ext uri="{FF2B5EF4-FFF2-40B4-BE49-F238E27FC236}">
                <a16:creationId xmlns:a16="http://schemas.microsoft.com/office/drawing/2014/main" id="{2315B205-E4C9-DCFA-4F70-9F42571BB117}"/>
              </a:ext>
            </a:extLst>
          </p:cNvPr>
          <p:cNvSpPr txBox="1"/>
          <p:nvPr/>
        </p:nvSpPr>
        <p:spPr>
          <a:xfrm>
            <a:off x="315962" y="3922928"/>
            <a:ext cx="11734315" cy="430887"/>
          </a:xfrm>
          <a:prstGeom prst="rect">
            <a:avLst/>
          </a:prstGeom>
          <a:noFill/>
        </p:spPr>
        <p:txBody>
          <a:bodyPr wrap="square">
            <a:spAutoFit/>
          </a:bodyPr>
          <a:lstStyle/>
          <a:p>
            <a:pPr marL="342900" indent="-342900">
              <a:buFont typeface="Wingdings" panose="05000000000000000000" pitchFamily="2" charset="2"/>
              <a:buChar char="l"/>
            </a:pPr>
            <a:r>
              <a:rPr lang="en-US" altLang="ko-KR" sz="2200" b="1">
                <a:solidFill>
                  <a:srgbClr val="92D050"/>
                </a:solidFill>
              </a:rPr>
              <a:t>Normalization of the particle distribution</a:t>
            </a:r>
            <a:r>
              <a:rPr lang="en-US" altLang="ko-KR" b="1">
                <a:solidFill>
                  <a:schemeClr val="bg1">
                    <a:lumMod val="95000"/>
                  </a:schemeClr>
                </a:solidFill>
              </a:rPr>
              <a:t>:</a:t>
            </a:r>
            <a:r>
              <a:rPr lang="en-US" altLang="ko-KR">
                <a:solidFill>
                  <a:schemeClr val="bg1">
                    <a:lumMod val="95000"/>
                  </a:schemeClr>
                </a:solidFill>
              </a:rPr>
              <a:t> the energy budget</a:t>
            </a:r>
          </a:p>
        </p:txBody>
      </p:sp>
      <p:sp>
        <p:nvSpPr>
          <p:cNvPr id="2" name="날짜 개체 틀 1">
            <a:extLst>
              <a:ext uri="{FF2B5EF4-FFF2-40B4-BE49-F238E27FC236}">
                <a16:creationId xmlns:a16="http://schemas.microsoft.com/office/drawing/2014/main" id="{08BBEA3B-D3FE-9E52-4A45-763303196637}"/>
              </a:ext>
            </a:extLst>
          </p:cNvPr>
          <p:cNvSpPr>
            <a:spLocks noGrp="1"/>
          </p:cNvSpPr>
          <p:nvPr>
            <p:ph type="dt" sz="half" idx="10"/>
          </p:nvPr>
        </p:nvSpPr>
        <p:spPr/>
        <p:txBody>
          <a:bodyPr/>
          <a:lstStyle/>
          <a:p>
            <a:fld id="{9F509C79-9E4F-47AD-9FD3-9CD8EE2AF61E}" type="datetime1">
              <a:rPr lang="ko-KR" altLang="en-US" smtClean="0"/>
              <a:t>2025. 10. 8.</a:t>
            </a:fld>
            <a:endParaRPr lang="ko-KR" altLang="en-US"/>
          </a:p>
        </p:txBody>
      </p:sp>
      <p:sp>
        <p:nvSpPr>
          <p:cNvPr id="3" name="바닥글 개체 틀 2">
            <a:extLst>
              <a:ext uri="{FF2B5EF4-FFF2-40B4-BE49-F238E27FC236}">
                <a16:creationId xmlns:a16="http://schemas.microsoft.com/office/drawing/2014/main" id="{524E4E6F-9B74-C6BC-8493-92059DFCCD4D}"/>
              </a:ext>
            </a:extLst>
          </p:cNvPr>
          <p:cNvSpPr>
            <a:spLocks noGrp="1"/>
          </p:cNvSpPr>
          <p:nvPr>
            <p:ph type="ftr" sz="quarter" idx="11"/>
          </p:nvPr>
        </p:nvSpPr>
        <p:spPr/>
        <p:txBody>
          <a:bodyPr/>
          <a:lstStyle/>
          <a:p>
            <a:r>
              <a:rPr lang="en-US" altLang="ko-KR"/>
              <a:t>CDHY PeVatron Workshop 2025</a:t>
            </a:r>
            <a:endParaRPr lang="ko-KR" altLang="en-US"/>
          </a:p>
        </p:txBody>
      </p:sp>
      <p:sp>
        <p:nvSpPr>
          <p:cNvPr id="7" name="슬라이드 번호 개체 틀 6">
            <a:extLst>
              <a:ext uri="{FF2B5EF4-FFF2-40B4-BE49-F238E27FC236}">
                <a16:creationId xmlns:a16="http://schemas.microsoft.com/office/drawing/2014/main" id="{61BAF97E-0FDE-314C-37A5-3AD399E4E38C}"/>
              </a:ext>
            </a:extLst>
          </p:cNvPr>
          <p:cNvSpPr>
            <a:spLocks noGrp="1"/>
          </p:cNvSpPr>
          <p:nvPr>
            <p:ph type="sldNum" sz="quarter" idx="12"/>
          </p:nvPr>
        </p:nvSpPr>
        <p:spPr/>
        <p:txBody>
          <a:bodyPr/>
          <a:lstStyle/>
          <a:p>
            <a:fld id="{043674D7-4F08-49C2-A7A7-6683D1D57F46}" type="slidenum">
              <a:rPr lang="ko-KR" altLang="en-US" smtClean="0"/>
              <a:t>6</a:t>
            </a:fld>
            <a:endParaRPr lang="ko-KR" alt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8FD9581-E13E-DFA9-FC31-2B9BFCFB0DF1}"/>
                  </a:ext>
                </a:extLst>
              </p:cNvPr>
              <p:cNvSpPr txBox="1"/>
              <p:nvPr/>
            </p:nvSpPr>
            <p:spPr>
              <a:xfrm>
                <a:off x="552450" y="3257806"/>
                <a:ext cx="9467850" cy="533992"/>
              </a:xfrm>
              <a:prstGeom prst="rect">
                <a:avLst/>
              </a:prstGeom>
              <a:noFill/>
            </p:spPr>
            <p:txBody>
              <a:bodyPr wrap="square">
                <a:spAutoFit/>
              </a:bodyPr>
              <a:lstStyle/>
              <a:p>
                <a:pPr marL="285750" indent="-285750">
                  <a:buFont typeface="Arial" panose="020B0604020202020204" pitchFamily="34" charset="0"/>
                  <a:buChar char="•"/>
                </a:pPr>
                <a:r>
                  <a:rPr lang="en-US" altLang="ko-KR" sz="1600" kern="100">
                    <a:solidFill>
                      <a:schemeClr val="bg1">
                        <a:lumMod val="95000"/>
                      </a:schemeClr>
                    </a:solidFill>
                    <a:ea typeface="맑은 고딕" panose="020B0503020000020004" pitchFamily="50" charset="-127"/>
                    <a:cs typeface="Times New Roman" panose="02020603050405020304" pitchFamily="18" charset="0"/>
                  </a:rPr>
                  <a:t>e.g., For PL </a:t>
                </a:r>
                <a14:m>
                  <m:oMath xmlns:m="http://schemas.openxmlformats.org/officeDocument/2006/math">
                    <m:f>
                      <m:fPr>
                        <m:ctrlPr>
                          <a:rPr lang="ko-KR" altLang="ko-KR" sz="1600" i="1" kern="100" smtClean="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ko-KR" sz="1600" i="1" kern="100">
                            <a:solidFill>
                              <a:schemeClr val="bg1">
                                <a:lumMod val="95000"/>
                              </a:schemeClr>
                            </a:solidFill>
                            <a:latin typeface="Cambria Math" panose="02040503050406030204" pitchFamily="18" charset="0"/>
                            <a:cs typeface="Times New Roman" panose="02020603050405020304" pitchFamily="18" charset="0"/>
                          </a:rPr>
                          <m:t>𝑑𝑁</m:t>
                        </m:r>
                      </m:num>
                      <m:den>
                        <m:r>
                          <a:rPr lang="en-US" altLang="ko-KR" sz="1600" i="1" kern="100">
                            <a:solidFill>
                              <a:schemeClr val="bg1">
                                <a:lumMod val="95000"/>
                              </a:schemeClr>
                            </a:solidFill>
                            <a:latin typeface="Cambria Math" panose="02040503050406030204" pitchFamily="18" charset="0"/>
                            <a:cs typeface="Times New Roman" panose="02020603050405020304" pitchFamily="18" charset="0"/>
                          </a:rPr>
                          <m:t>𝑑</m:t>
                        </m:r>
                        <m:r>
                          <a:rPr lang="en-US" altLang="ko-KR" sz="1600" i="1" kern="100">
                            <a:solidFill>
                              <a:schemeClr val="bg1">
                                <a:lumMod val="95000"/>
                              </a:schemeClr>
                            </a:solidFill>
                            <a:latin typeface="Cambria Math" panose="02040503050406030204" pitchFamily="18" charset="0"/>
                            <a:cs typeface="Times New Roman" panose="02020603050405020304" pitchFamily="18" charset="0"/>
                          </a:rPr>
                          <m:t>𝛾</m:t>
                        </m:r>
                        <m:r>
                          <a:rPr lang="en-US" altLang="ko-KR" sz="1600" i="1" kern="100">
                            <a:solidFill>
                              <a:schemeClr val="bg1">
                                <a:lumMod val="95000"/>
                              </a:schemeClr>
                            </a:solidFill>
                            <a:latin typeface="Cambria Math" panose="02040503050406030204" pitchFamily="18" charset="0"/>
                            <a:cs typeface="Times New Roman" panose="02020603050405020304" pitchFamily="18" charset="0"/>
                          </a:rPr>
                          <m:t>𝑑𝑡</m:t>
                        </m:r>
                      </m:den>
                    </m:f>
                    <m:r>
                      <a:rPr lang="en-US" altLang="ko-KR" sz="1600" i="1" kern="10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t>=</m:t>
                    </m:r>
                    <m:sSub>
                      <m:sSubPr>
                        <m:ctrlPr>
                          <a:rPr lang="ko-KR" altLang="ko-KR" sz="1600"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sz="1600" i="1" kern="10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t>𝑁</m:t>
                        </m:r>
                      </m:e>
                      <m:sub>
                        <m:r>
                          <a:rPr lang="en-US" altLang="ko-KR" sz="1600" i="1" kern="10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t>𝑒</m:t>
                        </m:r>
                      </m:sub>
                    </m:sSub>
                    <m:sSup>
                      <m:sSupPr>
                        <m:ctrlPr>
                          <a:rPr lang="ko-KR" altLang="ko-KR" sz="1600"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ko-KR" altLang="ko-KR" sz="1600"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ko-KR" altLang="ko-KR" sz="1600"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ko-KR" sz="1600" i="1" kern="10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t>𝛾</m:t>
                                </m:r>
                              </m:num>
                              <m:den>
                                <m:sSub>
                                  <m:sSubPr>
                                    <m:ctrlPr>
                                      <a:rPr lang="ko-KR" altLang="ko-KR" sz="1600"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sz="1600" i="1" kern="10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t>𝛾</m:t>
                                    </m:r>
                                  </m:e>
                                  <m:sub>
                                    <m:r>
                                      <a:rPr lang="en-US" altLang="ko-KR" sz="1600" i="1" kern="10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t>𝑏</m:t>
                                    </m:r>
                                  </m:sub>
                                </m:sSub>
                              </m:den>
                            </m:f>
                          </m:e>
                        </m:d>
                      </m:e>
                      <m:sup>
                        <m:r>
                          <a:rPr lang="en-US" altLang="ko-KR" sz="1600" i="1" kern="10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t>−</m:t>
                        </m:r>
                        <m:sSub>
                          <m:sSubPr>
                            <m:ctrlPr>
                              <a:rPr lang="en-US" altLang="ko-KR" sz="1600" b="0" i="1" kern="100" smtClean="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ctrlPr>
                          </m:sSubPr>
                          <m:e>
                            <m:r>
                              <a:rPr lang="en-US" altLang="ko-KR" sz="1600" i="1" kern="10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t>𝑝</m:t>
                            </m:r>
                          </m:e>
                          <m:sub>
                            <m:r>
                              <a:rPr lang="en-US" altLang="ko-KR" sz="1600" i="1" kern="10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t>1</m:t>
                            </m:r>
                          </m:sub>
                        </m:sSub>
                      </m:sup>
                    </m:sSup>
                    <m:r>
                      <a:rPr lang="en-US" altLang="ko-KR" sz="1600" b="0" i="1" kern="100" smtClean="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t>,</m:t>
                    </m:r>
                  </m:oMath>
                </a14:m>
                <a:r>
                  <a:rPr lang="en-US" altLang="ko-KR" sz="1600">
                    <a:solidFill>
                      <a:schemeClr val="bg1">
                        <a:lumMod val="95000"/>
                      </a:schemeClr>
                    </a:solidFill>
                  </a:rPr>
                  <a:t> </a:t>
                </a:r>
                <a14:m>
                  <m:oMath xmlns:m="http://schemas.openxmlformats.org/officeDocument/2006/math">
                    <m:sSub>
                      <m:sSubPr>
                        <m:ctrlPr>
                          <a:rPr lang="en-US" altLang="ko-KR" sz="1600" b="0" i="1" smtClean="0">
                            <a:solidFill>
                              <a:schemeClr val="bg1">
                                <a:lumMod val="95000"/>
                              </a:schemeClr>
                            </a:solidFill>
                            <a:latin typeface="Cambria Math" panose="02040503050406030204" pitchFamily="18" charset="0"/>
                          </a:rPr>
                        </m:ctrlPr>
                      </m:sSubPr>
                      <m:e>
                        <m:r>
                          <a:rPr lang="en-US" altLang="ko-KR" sz="1600" b="0" i="1" smtClean="0">
                            <a:solidFill>
                              <a:schemeClr val="bg1">
                                <a:lumMod val="95000"/>
                              </a:schemeClr>
                            </a:solidFill>
                            <a:latin typeface="Cambria Math" panose="02040503050406030204" pitchFamily="18" charset="0"/>
                          </a:rPr>
                          <m:t>𝑝</m:t>
                        </m:r>
                      </m:e>
                      <m:sub>
                        <m:r>
                          <a:rPr lang="en-US" altLang="ko-KR" sz="1600" b="0" i="1" smtClean="0">
                            <a:solidFill>
                              <a:schemeClr val="bg1">
                                <a:lumMod val="95000"/>
                              </a:schemeClr>
                            </a:solidFill>
                            <a:latin typeface="Cambria Math" panose="02040503050406030204" pitchFamily="18" charset="0"/>
                          </a:rPr>
                          <m:t>1</m:t>
                        </m:r>
                      </m:sub>
                    </m:sSub>
                  </m:oMath>
                </a14:m>
                <a:r>
                  <a:rPr lang="en-US" altLang="ko-KR" sz="1600">
                    <a:solidFill>
                      <a:schemeClr val="bg1">
                        <a:lumMod val="95000"/>
                      </a:schemeClr>
                    </a:solidFill>
                  </a:rPr>
                  <a:t> can be estimated from X-ray observations (</a:t>
                </a:r>
                <a14:m>
                  <m:oMath xmlns:m="http://schemas.openxmlformats.org/officeDocument/2006/math">
                    <m:sSub>
                      <m:sSubPr>
                        <m:ctrlPr>
                          <a:rPr lang="en-US" altLang="ko-KR" sz="1600" b="0" i="1" smtClean="0">
                            <a:solidFill>
                              <a:schemeClr val="bg1">
                                <a:lumMod val="95000"/>
                              </a:schemeClr>
                            </a:solidFill>
                            <a:latin typeface="Cambria Math" panose="02040503050406030204" pitchFamily="18" charset="0"/>
                          </a:rPr>
                        </m:ctrlPr>
                      </m:sSubPr>
                      <m:e>
                        <m:r>
                          <a:rPr lang="en-US" altLang="ko-KR" sz="1600" b="0" i="1" smtClean="0">
                            <a:solidFill>
                              <a:schemeClr val="bg1">
                                <a:lumMod val="95000"/>
                              </a:schemeClr>
                            </a:solidFill>
                            <a:latin typeface="Cambria Math" panose="02040503050406030204" pitchFamily="18" charset="0"/>
                          </a:rPr>
                          <m:t>𝑝</m:t>
                        </m:r>
                      </m:e>
                      <m:sub>
                        <m:r>
                          <a:rPr lang="en-US" altLang="ko-KR" sz="1600" b="0" i="1" smtClean="0">
                            <a:solidFill>
                              <a:schemeClr val="bg1">
                                <a:lumMod val="95000"/>
                              </a:schemeClr>
                            </a:solidFill>
                            <a:latin typeface="Cambria Math" panose="02040503050406030204" pitchFamily="18" charset="0"/>
                          </a:rPr>
                          <m:t>1</m:t>
                        </m:r>
                      </m:sub>
                    </m:sSub>
                    <m:r>
                      <a:rPr lang="en-US" altLang="ko-KR" sz="1600" b="0" i="1" smtClean="0">
                        <a:solidFill>
                          <a:schemeClr val="bg1">
                            <a:lumMod val="95000"/>
                          </a:schemeClr>
                        </a:solidFill>
                        <a:latin typeface="Cambria Math" panose="02040503050406030204" pitchFamily="18" charset="0"/>
                      </a:rPr>
                      <m:t>=2</m:t>
                    </m:r>
                    <m:r>
                      <m:rPr>
                        <m:sty m:val="p"/>
                      </m:rPr>
                      <a:rPr lang="en-US" altLang="ko-KR" sz="1600" b="0" i="0" smtClean="0">
                        <a:solidFill>
                          <a:schemeClr val="bg1">
                            <a:lumMod val="95000"/>
                          </a:schemeClr>
                        </a:solidFill>
                        <a:latin typeface="Cambria Math" panose="02040503050406030204" pitchFamily="18" charset="0"/>
                      </a:rPr>
                      <m:t>Γ</m:t>
                    </m:r>
                    <m:r>
                      <a:rPr lang="en-US" altLang="ko-KR" sz="1600" b="0" i="1" smtClean="0">
                        <a:solidFill>
                          <a:schemeClr val="bg1">
                            <a:lumMod val="95000"/>
                          </a:schemeClr>
                        </a:solidFill>
                        <a:latin typeface="Cambria Math" panose="02040503050406030204" pitchFamily="18" charset="0"/>
                      </a:rPr>
                      <m:t>−1</m:t>
                    </m:r>
                  </m:oMath>
                </a14:m>
                <a:r>
                  <a:rPr lang="en-US" altLang="ko-KR" sz="1600">
                    <a:solidFill>
                      <a:schemeClr val="bg1">
                        <a:lumMod val="95000"/>
                      </a:schemeClr>
                    </a:solidFill>
                    <a:latin typeface="Cambria Math" panose="02040503050406030204" pitchFamily="18" charset="0"/>
                  </a:rPr>
                  <a:t>)</a:t>
                </a:r>
              </a:p>
            </p:txBody>
          </p:sp>
        </mc:Choice>
        <mc:Fallback xmlns="">
          <p:sp>
            <p:nvSpPr>
              <p:cNvPr id="14" name="TextBox 13">
                <a:extLst>
                  <a:ext uri="{FF2B5EF4-FFF2-40B4-BE49-F238E27FC236}">
                    <a16:creationId xmlns:a16="http://schemas.microsoft.com/office/drawing/2014/main" id="{48FD9581-E13E-DFA9-FC31-2B9BFCFB0DF1}"/>
                  </a:ext>
                </a:extLst>
              </p:cNvPr>
              <p:cNvSpPr txBox="1">
                <a:spLocks noRot="1" noChangeAspect="1" noMove="1" noResize="1" noEditPoints="1" noAdjustHandles="1" noChangeArrowheads="1" noChangeShapeType="1" noTextEdit="1"/>
              </p:cNvSpPr>
              <p:nvPr/>
            </p:nvSpPr>
            <p:spPr>
              <a:xfrm>
                <a:off x="552450" y="3257806"/>
                <a:ext cx="9467850" cy="533992"/>
              </a:xfrm>
              <a:prstGeom prst="rect">
                <a:avLst/>
              </a:prstGeom>
              <a:blipFill>
                <a:blip r:embed="rId5"/>
                <a:stretch>
                  <a:fillRect l="-258"/>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7C98D08-21D8-2B0A-D31D-08D0E1E916C8}"/>
                  </a:ext>
                </a:extLst>
              </p:cNvPr>
              <p:cNvSpPr txBox="1"/>
              <p:nvPr/>
            </p:nvSpPr>
            <p:spPr>
              <a:xfrm>
                <a:off x="542925" y="4363424"/>
                <a:ext cx="10287000" cy="600549"/>
              </a:xfrm>
              <a:prstGeom prst="rect">
                <a:avLst/>
              </a:prstGeom>
              <a:noFill/>
            </p:spPr>
            <p:txBody>
              <a:bodyPr wrap="square">
                <a:spAutoFit/>
              </a:bodyPr>
              <a:lstStyle/>
              <a:p>
                <a:pPr marL="285750" indent="-285750">
                  <a:buFont typeface="Arial" panose="020B0604020202020204" pitchFamily="34" charset="0"/>
                  <a:buChar char="•"/>
                </a:pPr>
                <a14:m>
                  <m:oMath xmlns:m="http://schemas.openxmlformats.org/officeDocument/2006/math">
                    <m:sSub>
                      <m:sSubPr>
                        <m:ctrlPr>
                          <a:rPr lang="ko-KR" altLang="en-US" sz="1600" i="1" smtClean="0">
                            <a:solidFill>
                              <a:schemeClr val="bg1">
                                <a:lumMod val="95000"/>
                              </a:schemeClr>
                            </a:solidFill>
                            <a:latin typeface="Cambria Math" panose="02040503050406030204" pitchFamily="18" charset="0"/>
                          </a:rPr>
                        </m:ctrlPr>
                      </m:sSubPr>
                      <m:e>
                        <m:r>
                          <a:rPr lang="ko-KR" altLang="en-US" sz="1600" i="1">
                            <a:solidFill>
                              <a:schemeClr val="bg1">
                                <a:lumMod val="95000"/>
                              </a:schemeClr>
                            </a:solidFill>
                            <a:latin typeface="Cambria Math" panose="02040503050406030204" pitchFamily="18" charset="0"/>
                          </a:rPr>
                          <m:t>𝐸</m:t>
                        </m:r>
                      </m:e>
                      <m:sub>
                        <m:r>
                          <a:rPr lang="ko-KR" altLang="en-US" sz="1600" i="1">
                            <a:solidFill>
                              <a:schemeClr val="bg1">
                                <a:lumMod val="95000"/>
                              </a:schemeClr>
                            </a:solidFill>
                            <a:latin typeface="Cambria Math" panose="02040503050406030204" pitchFamily="18" charset="0"/>
                          </a:rPr>
                          <m:t>𝑝</m:t>
                        </m:r>
                      </m:sub>
                    </m:sSub>
                    <m:d>
                      <m:dPr>
                        <m:ctrlPr>
                          <a:rPr lang="en-US" altLang="ko-KR" sz="1600" i="1">
                            <a:solidFill>
                              <a:schemeClr val="bg1">
                                <a:lumMod val="95000"/>
                              </a:schemeClr>
                            </a:solidFill>
                            <a:latin typeface="Cambria Math" panose="02040503050406030204" pitchFamily="18" charset="0"/>
                          </a:rPr>
                        </m:ctrlPr>
                      </m:dPr>
                      <m:e>
                        <m:r>
                          <a:rPr lang="en-US" altLang="ko-KR" sz="1600" i="1">
                            <a:solidFill>
                              <a:schemeClr val="bg1">
                                <a:lumMod val="95000"/>
                              </a:schemeClr>
                            </a:solidFill>
                            <a:latin typeface="Cambria Math" panose="02040503050406030204" pitchFamily="18" charset="0"/>
                          </a:rPr>
                          <m:t>𝑡</m:t>
                        </m:r>
                      </m:e>
                    </m:d>
                    <m:r>
                      <a:rPr lang="ko-KR" altLang="en-US" sz="1600">
                        <a:solidFill>
                          <a:schemeClr val="bg1">
                            <a:lumMod val="95000"/>
                          </a:schemeClr>
                        </a:solidFill>
                        <a:latin typeface="Cambria Math" panose="02040503050406030204" pitchFamily="18" charset="0"/>
                      </a:rPr>
                      <m:t>= </m:t>
                    </m:r>
                    <m:nary>
                      <m:naryPr>
                        <m:limLoc m:val="subSup"/>
                        <m:ctrlPr>
                          <a:rPr lang="ko-KR" altLang="en-US" sz="1600" i="1">
                            <a:solidFill>
                              <a:schemeClr val="bg1">
                                <a:lumMod val="95000"/>
                              </a:schemeClr>
                            </a:solidFill>
                            <a:latin typeface="Cambria Math" panose="02040503050406030204" pitchFamily="18" charset="0"/>
                          </a:rPr>
                        </m:ctrlPr>
                      </m:naryPr>
                      <m:sub>
                        <m:sSub>
                          <m:sSubPr>
                            <m:ctrlPr>
                              <a:rPr lang="ko-KR" altLang="en-US" sz="1600" i="1">
                                <a:solidFill>
                                  <a:schemeClr val="bg1">
                                    <a:lumMod val="95000"/>
                                  </a:schemeClr>
                                </a:solidFill>
                                <a:latin typeface="Cambria Math" panose="02040503050406030204" pitchFamily="18" charset="0"/>
                              </a:rPr>
                            </m:ctrlPr>
                          </m:sSubPr>
                          <m:e>
                            <m:r>
                              <a:rPr lang="ko-KR" altLang="en-US" sz="1600" i="1">
                                <a:solidFill>
                                  <a:schemeClr val="bg1">
                                    <a:lumMod val="95000"/>
                                  </a:schemeClr>
                                </a:solidFill>
                                <a:latin typeface="Cambria Math" panose="02040503050406030204" pitchFamily="18" charset="0"/>
                              </a:rPr>
                              <m:t>𝛾</m:t>
                            </m:r>
                          </m:e>
                          <m:sub>
                            <m:r>
                              <a:rPr lang="ko-KR" altLang="en-US" sz="1600" i="1">
                                <a:solidFill>
                                  <a:schemeClr val="bg1">
                                    <a:lumMod val="95000"/>
                                  </a:schemeClr>
                                </a:solidFill>
                                <a:latin typeface="Cambria Math" panose="02040503050406030204" pitchFamily="18" charset="0"/>
                              </a:rPr>
                              <m:t>𝑚𝑖𝑛</m:t>
                            </m:r>
                          </m:sub>
                        </m:sSub>
                        <m:r>
                          <a:rPr lang="ko-KR" altLang="en-US" sz="1600">
                            <a:solidFill>
                              <a:schemeClr val="bg1">
                                <a:lumMod val="95000"/>
                              </a:schemeClr>
                            </a:solidFill>
                            <a:latin typeface="Cambria Math" panose="02040503050406030204" pitchFamily="18" charset="0"/>
                          </a:rPr>
                          <m:t> </m:t>
                        </m:r>
                      </m:sub>
                      <m:sup>
                        <m:sSub>
                          <m:sSubPr>
                            <m:ctrlPr>
                              <a:rPr lang="ko-KR" altLang="en-US" sz="1600" i="1">
                                <a:solidFill>
                                  <a:schemeClr val="bg1">
                                    <a:lumMod val="95000"/>
                                  </a:schemeClr>
                                </a:solidFill>
                                <a:latin typeface="Cambria Math" panose="02040503050406030204" pitchFamily="18" charset="0"/>
                              </a:rPr>
                            </m:ctrlPr>
                          </m:sSubPr>
                          <m:e>
                            <m:r>
                              <a:rPr lang="ko-KR" altLang="en-US" sz="1600" i="1">
                                <a:solidFill>
                                  <a:schemeClr val="bg1">
                                    <a:lumMod val="95000"/>
                                  </a:schemeClr>
                                </a:solidFill>
                                <a:latin typeface="Cambria Math" panose="02040503050406030204" pitchFamily="18" charset="0"/>
                              </a:rPr>
                              <m:t>𝛾</m:t>
                            </m:r>
                          </m:e>
                          <m:sub>
                            <m:r>
                              <a:rPr lang="ko-KR" altLang="en-US" sz="1600" i="1">
                                <a:solidFill>
                                  <a:schemeClr val="bg1">
                                    <a:lumMod val="95000"/>
                                  </a:schemeClr>
                                </a:solidFill>
                                <a:latin typeface="Cambria Math" panose="02040503050406030204" pitchFamily="18" charset="0"/>
                              </a:rPr>
                              <m:t>𝑚𝑎𝑥</m:t>
                            </m:r>
                          </m:sub>
                        </m:sSub>
                      </m:sup>
                      <m:e>
                        <m:r>
                          <a:rPr lang="ko-KR" altLang="en-US" sz="1600" i="1">
                            <a:solidFill>
                              <a:schemeClr val="bg1">
                                <a:lumMod val="95000"/>
                              </a:schemeClr>
                            </a:solidFill>
                            <a:latin typeface="Cambria Math" panose="02040503050406030204" pitchFamily="18" charset="0"/>
                          </a:rPr>
                          <m:t>𝛾</m:t>
                        </m:r>
                        <m:r>
                          <a:rPr lang="ko-KR" altLang="en-US" sz="1600" i="1">
                            <a:solidFill>
                              <a:schemeClr val="bg1">
                                <a:lumMod val="95000"/>
                              </a:schemeClr>
                            </a:solidFill>
                            <a:latin typeface="Cambria Math" panose="02040503050406030204" pitchFamily="18" charset="0"/>
                          </a:rPr>
                          <m:t>𝑚</m:t>
                        </m:r>
                        <m:sSup>
                          <m:sSupPr>
                            <m:ctrlPr>
                              <a:rPr lang="ko-KR" altLang="en-US" sz="1600" i="1">
                                <a:solidFill>
                                  <a:schemeClr val="bg1">
                                    <a:lumMod val="95000"/>
                                  </a:schemeClr>
                                </a:solidFill>
                                <a:latin typeface="Cambria Math" panose="02040503050406030204" pitchFamily="18" charset="0"/>
                              </a:rPr>
                            </m:ctrlPr>
                          </m:sSupPr>
                          <m:e>
                            <m:r>
                              <a:rPr lang="ko-KR" altLang="en-US" sz="1600" i="1">
                                <a:solidFill>
                                  <a:schemeClr val="bg1">
                                    <a:lumMod val="95000"/>
                                  </a:schemeClr>
                                </a:solidFill>
                                <a:latin typeface="Cambria Math" panose="02040503050406030204" pitchFamily="18" charset="0"/>
                              </a:rPr>
                              <m:t>𝑐</m:t>
                            </m:r>
                          </m:e>
                          <m:sup>
                            <m:r>
                              <a:rPr lang="ko-KR" altLang="en-US" sz="1600">
                                <a:solidFill>
                                  <a:schemeClr val="bg1">
                                    <a:lumMod val="95000"/>
                                  </a:schemeClr>
                                </a:solidFill>
                                <a:latin typeface="Cambria Math" panose="02040503050406030204" pitchFamily="18" charset="0"/>
                              </a:rPr>
                              <m:t>2</m:t>
                            </m:r>
                          </m:sup>
                        </m:sSup>
                        <m:f>
                          <m:fPr>
                            <m:ctrlPr>
                              <a:rPr lang="en-US" altLang="ko-KR" sz="1600" i="1">
                                <a:solidFill>
                                  <a:schemeClr val="bg1">
                                    <a:lumMod val="95000"/>
                                  </a:schemeClr>
                                </a:solidFill>
                                <a:latin typeface="Cambria Math" panose="02040503050406030204" pitchFamily="18" charset="0"/>
                              </a:rPr>
                            </m:ctrlPr>
                          </m:fPr>
                          <m:num>
                            <m:r>
                              <a:rPr lang="en-US" altLang="ko-KR" sz="1600" i="1">
                                <a:solidFill>
                                  <a:schemeClr val="bg1">
                                    <a:lumMod val="95000"/>
                                  </a:schemeClr>
                                </a:solidFill>
                                <a:latin typeface="Cambria Math" panose="02040503050406030204" pitchFamily="18" charset="0"/>
                              </a:rPr>
                              <m:t>𝑑𝑁</m:t>
                            </m:r>
                          </m:num>
                          <m:den>
                            <m:r>
                              <a:rPr lang="en-US" altLang="ko-KR" sz="1600" i="1">
                                <a:solidFill>
                                  <a:schemeClr val="bg1">
                                    <a:lumMod val="95000"/>
                                  </a:schemeClr>
                                </a:solidFill>
                                <a:latin typeface="Cambria Math" panose="02040503050406030204" pitchFamily="18" charset="0"/>
                              </a:rPr>
                              <m:t>𝑑</m:t>
                            </m:r>
                            <m:r>
                              <a:rPr lang="en-US" altLang="ko-KR" sz="1600" i="1">
                                <a:solidFill>
                                  <a:schemeClr val="bg1">
                                    <a:lumMod val="95000"/>
                                  </a:schemeClr>
                                </a:solidFill>
                                <a:latin typeface="Cambria Math" panose="02040503050406030204" pitchFamily="18" charset="0"/>
                              </a:rPr>
                              <m:t>𝛾</m:t>
                            </m:r>
                            <m:r>
                              <a:rPr lang="en-US" altLang="ko-KR" sz="1600" b="0" i="1" smtClean="0">
                                <a:solidFill>
                                  <a:schemeClr val="bg1">
                                    <a:lumMod val="95000"/>
                                  </a:schemeClr>
                                </a:solidFill>
                                <a:latin typeface="Cambria Math" panose="02040503050406030204" pitchFamily="18" charset="0"/>
                              </a:rPr>
                              <m:t>𝑑𝑡</m:t>
                            </m:r>
                          </m:den>
                        </m:f>
                        <m:r>
                          <a:rPr lang="ko-KR" altLang="en-US" sz="1600" i="1">
                            <a:solidFill>
                              <a:schemeClr val="bg1">
                                <a:lumMod val="95000"/>
                              </a:schemeClr>
                            </a:solidFill>
                            <a:latin typeface="Cambria Math" panose="02040503050406030204" pitchFamily="18" charset="0"/>
                          </a:rPr>
                          <m:t>𝑑</m:t>
                        </m:r>
                        <m:r>
                          <a:rPr lang="ko-KR" altLang="en-US" sz="1600" i="1">
                            <a:solidFill>
                              <a:schemeClr val="bg1">
                                <a:lumMod val="95000"/>
                              </a:schemeClr>
                            </a:solidFill>
                            <a:latin typeface="Cambria Math" panose="02040503050406030204" pitchFamily="18" charset="0"/>
                          </a:rPr>
                          <m:t>𝛾</m:t>
                        </m:r>
                      </m:e>
                    </m:nary>
                    <m:r>
                      <a:rPr lang="en-US" altLang="ko-KR" sz="1600" i="1">
                        <a:solidFill>
                          <a:schemeClr val="bg1">
                            <a:lumMod val="95000"/>
                          </a:schemeClr>
                        </a:solidFill>
                        <a:latin typeface="Cambria Math" panose="02040503050406030204" pitchFamily="18" charset="0"/>
                      </a:rPr>
                      <m:t>=</m:t>
                    </m:r>
                    <m:sSub>
                      <m:sSubPr>
                        <m:ctrlPr>
                          <a:rPr lang="en-US" altLang="ko-KR" sz="1600" i="1">
                            <a:solidFill>
                              <a:schemeClr val="bg1">
                                <a:lumMod val="95000"/>
                              </a:schemeClr>
                            </a:solidFill>
                            <a:latin typeface="Cambria Math" panose="02040503050406030204" pitchFamily="18" charset="0"/>
                          </a:rPr>
                        </m:ctrlPr>
                      </m:sSubPr>
                      <m:e>
                        <m:r>
                          <a:rPr lang="en-US" altLang="ko-KR" sz="1600" i="1">
                            <a:solidFill>
                              <a:schemeClr val="bg1">
                                <a:lumMod val="95000"/>
                              </a:schemeClr>
                            </a:solidFill>
                            <a:latin typeface="Cambria Math" panose="02040503050406030204" pitchFamily="18" charset="0"/>
                          </a:rPr>
                          <m:t>𝜂</m:t>
                        </m:r>
                      </m:e>
                      <m:sub>
                        <m:r>
                          <a:rPr lang="en-US" altLang="ko-KR" sz="1600" i="1">
                            <a:solidFill>
                              <a:schemeClr val="bg1">
                                <a:lumMod val="95000"/>
                              </a:schemeClr>
                            </a:solidFill>
                            <a:latin typeface="Cambria Math" panose="02040503050406030204" pitchFamily="18" charset="0"/>
                          </a:rPr>
                          <m:t>𝑒</m:t>
                        </m:r>
                      </m:sub>
                    </m:sSub>
                    <m:r>
                      <a:rPr lang="ko-KR" altLang="en-US" sz="1600" i="1" smtClean="0">
                        <a:solidFill>
                          <a:srgbClr val="00B0F0"/>
                        </a:solidFill>
                        <a:latin typeface="Cambria Math" panose="02040503050406030204" pitchFamily="18" charset="0"/>
                      </a:rPr>
                      <m:t>𝐿</m:t>
                    </m:r>
                    <m:d>
                      <m:dPr>
                        <m:ctrlPr>
                          <a:rPr lang="ko-KR" altLang="en-US" sz="1600" i="1">
                            <a:solidFill>
                              <a:srgbClr val="00B0F0"/>
                            </a:solidFill>
                            <a:latin typeface="Cambria Math" panose="02040503050406030204" pitchFamily="18" charset="0"/>
                          </a:rPr>
                        </m:ctrlPr>
                      </m:dPr>
                      <m:e>
                        <m:r>
                          <a:rPr lang="ko-KR" altLang="en-US" sz="1600" i="1">
                            <a:solidFill>
                              <a:srgbClr val="00B0F0"/>
                            </a:solidFill>
                            <a:latin typeface="Cambria Math" panose="02040503050406030204" pitchFamily="18" charset="0"/>
                          </a:rPr>
                          <m:t>𝑡</m:t>
                        </m:r>
                      </m:e>
                    </m:d>
                    <m:r>
                      <a:rPr lang="en-US" altLang="ko-KR" sz="1600" i="1">
                        <a:solidFill>
                          <a:schemeClr val="bg1">
                            <a:lumMod val="95000"/>
                          </a:schemeClr>
                        </a:solidFill>
                        <a:latin typeface="Cambria Math" panose="02040503050406030204" pitchFamily="18" charset="0"/>
                      </a:rPr>
                      <m:t>∝</m:t>
                    </m:r>
                    <m:sSup>
                      <m:sSupPr>
                        <m:ctrlPr>
                          <a:rPr lang="ko-KR" altLang="en-US" sz="1600" i="1">
                            <a:solidFill>
                              <a:schemeClr val="bg1">
                                <a:lumMod val="95000"/>
                              </a:schemeClr>
                            </a:solidFill>
                            <a:latin typeface="Cambria Math" panose="02040503050406030204" pitchFamily="18" charset="0"/>
                          </a:rPr>
                        </m:ctrlPr>
                      </m:sSupPr>
                      <m:e>
                        <m:d>
                          <m:dPr>
                            <m:ctrlPr>
                              <a:rPr lang="ko-KR" altLang="en-US" sz="1600" i="1">
                                <a:solidFill>
                                  <a:schemeClr val="bg1">
                                    <a:lumMod val="95000"/>
                                  </a:schemeClr>
                                </a:solidFill>
                                <a:latin typeface="Cambria Math" panose="02040503050406030204" pitchFamily="18" charset="0"/>
                              </a:rPr>
                            </m:ctrlPr>
                          </m:dPr>
                          <m:e>
                            <m:r>
                              <a:rPr lang="ko-KR" altLang="en-US" sz="1600">
                                <a:solidFill>
                                  <a:schemeClr val="bg1">
                                    <a:lumMod val="95000"/>
                                  </a:schemeClr>
                                </a:solidFill>
                                <a:latin typeface="Cambria Math" panose="02040503050406030204" pitchFamily="18" charset="0"/>
                              </a:rPr>
                              <m:t>1+</m:t>
                            </m:r>
                            <m:f>
                              <m:fPr>
                                <m:ctrlPr>
                                  <a:rPr lang="ko-KR" altLang="en-US" sz="1600" i="1">
                                    <a:solidFill>
                                      <a:schemeClr val="bg1">
                                        <a:lumMod val="95000"/>
                                      </a:schemeClr>
                                    </a:solidFill>
                                    <a:latin typeface="Cambria Math" panose="02040503050406030204" pitchFamily="18" charset="0"/>
                                  </a:rPr>
                                </m:ctrlPr>
                              </m:fPr>
                              <m:num>
                                <m:r>
                                  <a:rPr lang="ko-KR" altLang="en-US" sz="1600" i="1">
                                    <a:solidFill>
                                      <a:schemeClr val="bg1">
                                        <a:lumMod val="95000"/>
                                      </a:schemeClr>
                                    </a:solidFill>
                                    <a:latin typeface="Cambria Math" panose="02040503050406030204" pitchFamily="18" charset="0"/>
                                  </a:rPr>
                                  <m:t>𝑡</m:t>
                                </m:r>
                              </m:num>
                              <m:den>
                                <m:sSub>
                                  <m:sSubPr>
                                    <m:ctrlPr>
                                      <a:rPr lang="ko-KR" altLang="en-US" sz="1600" i="1">
                                        <a:solidFill>
                                          <a:schemeClr val="bg1">
                                            <a:lumMod val="95000"/>
                                          </a:schemeClr>
                                        </a:solidFill>
                                        <a:latin typeface="Cambria Math" panose="02040503050406030204" pitchFamily="18" charset="0"/>
                                      </a:rPr>
                                    </m:ctrlPr>
                                  </m:sSubPr>
                                  <m:e>
                                    <m:r>
                                      <a:rPr lang="ko-KR" altLang="en-US" sz="1600" i="1">
                                        <a:solidFill>
                                          <a:schemeClr val="bg1">
                                            <a:lumMod val="95000"/>
                                          </a:schemeClr>
                                        </a:solidFill>
                                        <a:latin typeface="Cambria Math" panose="02040503050406030204" pitchFamily="18" charset="0"/>
                                      </a:rPr>
                                      <m:t>𝜏</m:t>
                                    </m:r>
                                  </m:e>
                                  <m:sub>
                                    <m:r>
                                      <a:rPr lang="ko-KR" altLang="en-US" sz="1600">
                                        <a:solidFill>
                                          <a:schemeClr val="bg1">
                                            <a:lumMod val="95000"/>
                                          </a:schemeClr>
                                        </a:solidFill>
                                        <a:latin typeface="Cambria Math" panose="02040503050406030204" pitchFamily="18" charset="0"/>
                                      </a:rPr>
                                      <m:t>0</m:t>
                                    </m:r>
                                  </m:sub>
                                </m:sSub>
                              </m:den>
                            </m:f>
                          </m:e>
                        </m:d>
                      </m:e>
                      <m:sup>
                        <m:r>
                          <a:rPr lang="ko-KR" altLang="en-US" sz="1600">
                            <a:solidFill>
                              <a:schemeClr val="bg1">
                                <a:lumMod val="95000"/>
                              </a:schemeClr>
                            </a:solidFill>
                            <a:latin typeface="Cambria Math" panose="02040503050406030204" pitchFamily="18" charset="0"/>
                          </a:rPr>
                          <m:t>−</m:t>
                        </m:r>
                        <m:f>
                          <m:fPr>
                            <m:ctrlPr>
                              <a:rPr lang="ko-KR" altLang="en-US" sz="1600" i="1">
                                <a:solidFill>
                                  <a:schemeClr val="bg1">
                                    <a:lumMod val="95000"/>
                                  </a:schemeClr>
                                </a:solidFill>
                                <a:latin typeface="Cambria Math" panose="02040503050406030204" pitchFamily="18" charset="0"/>
                              </a:rPr>
                            </m:ctrlPr>
                          </m:fPr>
                          <m:num>
                            <m:r>
                              <a:rPr lang="ko-KR" altLang="en-US" sz="1600" i="1">
                                <a:solidFill>
                                  <a:schemeClr val="bg1">
                                    <a:lumMod val="95000"/>
                                  </a:schemeClr>
                                </a:solidFill>
                                <a:latin typeface="Cambria Math" panose="02040503050406030204" pitchFamily="18" charset="0"/>
                              </a:rPr>
                              <m:t>𝑛</m:t>
                            </m:r>
                            <m:r>
                              <a:rPr lang="ko-KR" altLang="en-US" sz="1600">
                                <a:solidFill>
                                  <a:schemeClr val="bg1">
                                    <a:lumMod val="95000"/>
                                  </a:schemeClr>
                                </a:solidFill>
                                <a:latin typeface="Cambria Math" panose="02040503050406030204" pitchFamily="18" charset="0"/>
                              </a:rPr>
                              <m:t>+1</m:t>
                            </m:r>
                          </m:num>
                          <m:den>
                            <m:r>
                              <a:rPr lang="ko-KR" altLang="en-US" sz="1600" i="1">
                                <a:solidFill>
                                  <a:schemeClr val="bg1">
                                    <a:lumMod val="95000"/>
                                  </a:schemeClr>
                                </a:solidFill>
                                <a:latin typeface="Cambria Math" panose="02040503050406030204" pitchFamily="18" charset="0"/>
                              </a:rPr>
                              <m:t>𝑛</m:t>
                            </m:r>
                            <m:r>
                              <a:rPr lang="ko-KR" altLang="en-US" sz="1600">
                                <a:solidFill>
                                  <a:schemeClr val="bg1">
                                    <a:lumMod val="95000"/>
                                  </a:schemeClr>
                                </a:solidFill>
                                <a:latin typeface="Cambria Math" panose="02040503050406030204" pitchFamily="18" charset="0"/>
                              </a:rPr>
                              <m:t>−1</m:t>
                            </m:r>
                          </m:den>
                        </m:f>
                      </m:sup>
                    </m:sSup>
                  </m:oMath>
                </a14:m>
                <a:r>
                  <a:rPr lang="en-US" altLang="ko-KR" sz="1600">
                    <a:solidFill>
                      <a:schemeClr val="bg1">
                        <a:lumMod val="95000"/>
                      </a:schemeClr>
                    </a:solidFill>
                  </a:rPr>
                  <a:t> : </a:t>
                </a:r>
                <a:r>
                  <a:rPr lang="en-US" altLang="ko-KR" sz="1600">
                    <a:solidFill>
                      <a:srgbClr val="00B0F0"/>
                    </a:solidFill>
                  </a:rPr>
                  <a:t>decreases with time following </a:t>
                </a:r>
                <a14:m>
                  <m:oMath xmlns:m="http://schemas.openxmlformats.org/officeDocument/2006/math">
                    <m:r>
                      <a:rPr lang="en-US" altLang="ko-KR" sz="1600" i="1">
                        <a:solidFill>
                          <a:srgbClr val="00B0F0"/>
                        </a:solidFill>
                        <a:latin typeface="Cambria Math" panose="02040503050406030204" pitchFamily="18" charset="0"/>
                      </a:rPr>
                      <m:t>𝐿</m:t>
                    </m:r>
                    <m:d>
                      <m:dPr>
                        <m:ctrlPr>
                          <a:rPr lang="en-US" altLang="ko-KR" sz="1600" i="1">
                            <a:solidFill>
                              <a:srgbClr val="00B0F0"/>
                            </a:solidFill>
                            <a:latin typeface="Cambria Math" panose="02040503050406030204" pitchFamily="18" charset="0"/>
                          </a:rPr>
                        </m:ctrlPr>
                      </m:dPr>
                      <m:e>
                        <m:r>
                          <a:rPr lang="en-US" altLang="ko-KR" sz="1600" i="1">
                            <a:solidFill>
                              <a:srgbClr val="00B0F0"/>
                            </a:solidFill>
                            <a:latin typeface="Cambria Math" panose="02040503050406030204" pitchFamily="18" charset="0"/>
                          </a:rPr>
                          <m:t>𝑡</m:t>
                        </m:r>
                      </m:e>
                    </m:d>
                  </m:oMath>
                </a14:m>
                <a:endParaRPr lang="en-US" altLang="ko-KR" sz="1600">
                  <a:solidFill>
                    <a:schemeClr val="bg1">
                      <a:lumMod val="95000"/>
                    </a:schemeClr>
                  </a:solidFill>
                </a:endParaRPr>
              </a:p>
            </p:txBody>
          </p:sp>
        </mc:Choice>
        <mc:Fallback xmlns="">
          <p:sp>
            <p:nvSpPr>
              <p:cNvPr id="20" name="TextBox 19">
                <a:extLst>
                  <a:ext uri="{FF2B5EF4-FFF2-40B4-BE49-F238E27FC236}">
                    <a16:creationId xmlns:a16="http://schemas.microsoft.com/office/drawing/2014/main" id="{17C98D08-21D8-2B0A-D31D-08D0E1E916C8}"/>
                  </a:ext>
                </a:extLst>
              </p:cNvPr>
              <p:cNvSpPr txBox="1">
                <a:spLocks noRot="1" noChangeAspect="1" noMove="1" noResize="1" noEditPoints="1" noAdjustHandles="1" noChangeArrowheads="1" noChangeShapeType="1" noTextEdit="1"/>
              </p:cNvSpPr>
              <p:nvPr/>
            </p:nvSpPr>
            <p:spPr>
              <a:xfrm>
                <a:off x="542925" y="4363424"/>
                <a:ext cx="10287000" cy="600549"/>
              </a:xfrm>
              <a:prstGeom prst="rect">
                <a:avLst/>
              </a:prstGeom>
              <a:blipFill>
                <a:blip r:embed="rId6"/>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64D5DBE-8FA1-F9A0-8626-11D77A5CC0B4}"/>
                  </a:ext>
                </a:extLst>
              </p:cNvPr>
              <p:cNvSpPr txBox="1"/>
              <p:nvPr/>
            </p:nvSpPr>
            <p:spPr>
              <a:xfrm>
                <a:off x="542924" y="5453281"/>
                <a:ext cx="6305551" cy="593432"/>
              </a:xfrm>
              <a:prstGeom prst="rect">
                <a:avLst/>
              </a:prstGeom>
              <a:noFill/>
            </p:spPr>
            <p:txBody>
              <a:bodyPr wrap="square">
                <a:spAutoFit/>
              </a:bodyPr>
              <a:lstStyle/>
              <a:p>
                <a:pPr marL="342900" indent="-342900">
                  <a:buFont typeface="Arial" panose="020B0604020202020204" pitchFamily="34" charset="0"/>
                  <a:buChar char="•"/>
                </a:pPr>
                <a:r>
                  <a:rPr lang="en-US" altLang="ko-KR" sz="1600">
                    <a:solidFill>
                      <a:schemeClr val="bg1">
                        <a:lumMod val="95000"/>
                      </a:schemeClr>
                    </a:solidFill>
                  </a:rPr>
                  <a:t> </a:t>
                </a:r>
                <a14:m>
                  <m:oMath xmlns:m="http://schemas.openxmlformats.org/officeDocument/2006/math">
                    <m:sSub>
                      <m:sSubPr>
                        <m:ctrlPr>
                          <a:rPr lang="en-US" altLang="ko-KR" sz="1600" i="1">
                            <a:solidFill>
                              <a:schemeClr val="bg1">
                                <a:lumMod val="95000"/>
                              </a:schemeClr>
                            </a:solidFill>
                            <a:latin typeface="Cambria Math" panose="02040503050406030204" pitchFamily="18" charset="0"/>
                          </a:rPr>
                        </m:ctrlPr>
                      </m:sSubPr>
                      <m:e>
                        <m:r>
                          <a:rPr lang="en-US" altLang="ko-KR" sz="1600" i="1">
                            <a:solidFill>
                              <a:schemeClr val="bg1">
                                <a:lumMod val="95000"/>
                              </a:schemeClr>
                            </a:solidFill>
                            <a:latin typeface="Cambria Math" panose="02040503050406030204" pitchFamily="18" charset="0"/>
                          </a:rPr>
                          <m:t>𝑅</m:t>
                        </m:r>
                      </m:e>
                      <m:sub>
                        <m:r>
                          <a:rPr lang="en-US" altLang="ko-KR" sz="1600" i="1">
                            <a:solidFill>
                              <a:schemeClr val="bg1">
                                <a:lumMod val="95000"/>
                              </a:schemeClr>
                            </a:solidFill>
                            <a:latin typeface="Cambria Math" panose="02040503050406030204" pitchFamily="18" charset="0"/>
                          </a:rPr>
                          <m:t>𝑇𝑆</m:t>
                        </m:r>
                      </m:sub>
                    </m:sSub>
                    <m:r>
                      <a:rPr lang="en-US" altLang="ko-KR" sz="1600" i="1">
                        <a:solidFill>
                          <a:schemeClr val="bg1">
                            <a:lumMod val="95000"/>
                          </a:schemeClr>
                        </a:solidFill>
                        <a:latin typeface="Cambria Math" panose="02040503050406030204" pitchFamily="18" charset="0"/>
                      </a:rPr>
                      <m:t>≈0.05</m:t>
                    </m:r>
                    <m:rad>
                      <m:radPr>
                        <m:degHide m:val="on"/>
                        <m:ctrlPr>
                          <a:rPr lang="en-US" altLang="ko-KR" sz="1600" i="1">
                            <a:solidFill>
                              <a:schemeClr val="bg1">
                                <a:lumMod val="95000"/>
                              </a:schemeClr>
                            </a:solidFill>
                            <a:latin typeface="Cambria Math" panose="02040503050406030204" pitchFamily="18" charset="0"/>
                          </a:rPr>
                        </m:ctrlPr>
                      </m:radPr>
                      <m:deg/>
                      <m:e>
                        <m:sSub>
                          <m:sSubPr>
                            <m:ctrlPr>
                              <a:rPr lang="en-US" altLang="ko-KR" sz="1600" i="1">
                                <a:solidFill>
                                  <a:schemeClr val="bg1">
                                    <a:lumMod val="95000"/>
                                  </a:schemeClr>
                                </a:solidFill>
                                <a:latin typeface="Cambria Math" panose="02040503050406030204" pitchFamily="18" charset="0"/>
                              </a:rPr>
                            </m:ctrlPr>
                          </m:sSubPr>
                          <m:e>
                            <m:acc>
                              <m:accPr>
                                <m:chr m:val="̇"/>
                                <m:ctrlPr>
                                  <a:rPr lang="en-US" altLang="ko-KR" sz="1600" i="1">
                                    <a:solidFill>
                                      <a:schemeClr val="bg1">
                                        <a:lumMod val="95000"/>
                                      </a:schemeClr>
                                    </a:solidFill>
                                    <a:latin typeface="Cambria Math" panose="02040503050406030204" pitchFamily="18" charset="0"/>
                                  </a:rPr>
                                </m:ctrlPr>
                              </m:accPr>
                              <m:e>
                                <m:r>
                                  <a:rPr lang="en-US" altLang="ko-KR" sz="1600" i="1">
                                    <a:solidFill>
                                      <a:schemeClr val="bg1">
                                        <a:lumMod val="95000"/>
                                      </a:schemeClr>
                                    </a:solidFill>
                                    <a:latin typeface="Cambria Math" panose="02040503050406030204" pitchFamily="18" charset="0"/>
                                  </a:rPr>
                                  <m:t>𝐸</m:t>
                                </m:r>
                              </m:e>
                            </m:acc>
                          </m:e>
                          <m:sub>
                            <m:r>
                              <a:rPr lang="en-US" altLang="ko-KR" sz="1600" i="1">
                                <a:solidFill>
                                  <a:schemeClr val="bg1">
                                    <a:lumMod val="95000"/>
                                  </a:schemeClr>
                                </a:solidFill>
                                <a:latin typeface="Cambria Math" panose="02040503050406030204" pitchFamily="18" charset="0"/>
                              </a:rPr>
                              <m:t>36</m:t>
                            </m:r>
                          </m:sub>
                        </m:sSub>
                        <m:sSub>
                          <m:sSubPr>
                            <m:ctrlPr>
                              <a:rPr lang="en-US" altLang="ko-KR" sz="1600" i="1">
                                <a:solidFill>
                                  <a:schemeClr val="bg1">
                                    <a:lumMod val="95000"/>
                                  </a:schemeClr>
                                </a:solidFill>
                                <a:latin typeface="Cambria Math" panose="02040503050406030204" pitchFamily="18" charset="0"/>
                              </a:rPr>
                            </m:ctrlPr>
                          </m:sSubPr>
                          <m:e>
                            <m:r>
                              <a:rPr lang="en-US" altLang="ko-KR" sz="1600" i="1">
                                <a:solidFill>
                                  <a:schemeClr val="bg1">
                                    <a:lumMod val="95000"/>
                                  </a:schemeClr>
                                </a:solidFill>
                                <a:latin typeface="Cambria Math" panose="02040503050406030204" pitchFamily="18" charset="0"/>
                              </a:rPr>
                              <m:t>𝑃</m:t>
                            </m:r>
                          </m:e>
                          <m:sub>
                            <m:r>
                              <a:rPr lang="en-US" altLang="ko-KR" sz="1600" b="0" i="1" smtClean="0">
                                <a:solidFill>
                                  <a:schemeClr val="bg1">
                                    <a:lumMod val="95000"/>
                                  </a:schemeClr>
                                </a:solidFill>
                                <a:latin typeface="Cambria Math" panose="02040503050406030204" pitchFamily="18" charset="0"/>
                              </a:rPr>
                              <m:t>𝐼𝑆𝑀</m:t>
                            </m:r>
                            <m:r>
                              <a:rPr lang="en-US" altLang="ko-KR" sz="1600" b="0" i="1" smtClean="0">
                                <a:solidFill>
                                  <a:schemeClr val="bg1">
                                    <a:lumMod val="95000"/>
                                  </a:schemeClr>
                                </a:solidFill>
                                <a:latin typeface="Cambria Math" panose="02040503050406030204" pitchFamily="18" charset="0"/>
                              </a:rPr>
                              <m:t>,−10</m:t>
                            </m:r>
                          </m:sub>
                        </m:sSub>
                      </m:e>
                    </m:rad>
                    <m:r>
                      <a:rPr lang="en-US" altLang="ko-KR" sz="1600" i="1">
                        <a:solidFill>
                          <a:schemeClr val="bg1">
                            <a:lumMod val="95000"/>
                          </a:schemeClr>
                        </a:solidFill>
                        <a:latin typeface="Cambria Math" panose="02040503050406030204" pitchFamily="18" charset="0"/>
                      </a:rPr>
                      <m:t> </m:t>
                    </m:r>
                    <m:r>
                      <a:rPr lang="en-US" altLang="ko-KR" sz="1600" i="1">
                        <a:solidFill>
                          <a:schemeClr val="bg1">
                            <a:lumMod val="95000"/>
                          </a:schemeClr>
                        </a:solidFill>
                        <a:latin typeface="Cambria Math" panose="02040503050406030204" pitchFamily="18" charset="0"/>
                      </a:rPr>
                      <m:t>𝑝𝑐</m:t>
                    </m:r>
                  </m:oMath>
                </a14:m>
                <a:r>
                  <a:rPr lang="ko-KR" altLang="en-US" sz="1600">
                    <a:solidFill>
                      <a:schemeClr val="bg1">
                        <a:lumMod val="95000"/>
                      </a:schemeClr>
                    </a:solidFill>
                  </a:rPr>
                  <a:t> </a:t>
                </a:r>
                <a:r>
                  <a:rPr lang="en-US" altLang="ko-KR" sz="1600">
                    <a:solidFill>
                      <a:schemeClr val="bg1">
                        <a:lumMod val="95000"/>
                      </a:schemeClr>
                    </a:solidFill>
                  </a:rPr>
                  <a:t>(measured by Chandra images)</a:t>
                </a:r>
                <a:endParaRPr lang="ko-KR" altLang="en-US" sz="1600">
                  <a:solidFill>
                    <a:schemeClr val="bg1">
                      <a:lumMod val="95000"/>
                    </a:schemeClr>
                  </a:solidFill>
                </a:endParaRPr>
              </a:p>
            </p:txBody>
          </p:sp>
        </mc:Choice>
        <mc:Fallback xmlns="">
          <p:sp>
            <p:nvSpPr>
              <p:cNvPr id="23" name="TextBox 22">
                <a:extLst>
                  <a:ext uri="{FF2B5EF4-FFF2-40B4-BE49-F238E27FC236}">
                    <a16:creationId xmlns:a16="http://schemas.microsoft.com/office/drawing/2014/main" id="{664D5DBE-8FA1-F9A0-8626-11D77A5CC0B4}"/>
                  </a:ext>
                </a:extLst>
              </p:cNvPr>
              <p:cNvSpPr txBox="1">
                <a:spLocks noRot="1" noChangeAspect="1" noMove="1" noResize="1" noEditPoints="1" noAdjustHandles="1" noChangeArrowheads="1" noChangeShapeType="1" noTextEdit="1"/>
              </p:cNvSpPr>
              <p:nvPr/>
            </p:nvSpPr>
            <p:spPr>
              <a:xfrm>
                <a:off x="542924" y="5453281"/>
                <a:ext cx="6305551" cy="593432"/>
              </a:xfrm>
              <a:prstGeom prst="rect">
                <a:avLst/>
              </a:prstGeom>
              <a:blipFill>
                <a:blip r:embed="rId7"/>
                <a:stretch>
                  <a:fillRect l="-387"/>
                </a:stretch>
              </a:blipFill>
            </p:spPr>
            <p:txBody>
              <a:bodyPr/>
              <a:lstStyle/>
              <a:p>
                <a:r>
                  <a:rPr lang="ko-KR" altLang="en-US">
                    <a:noFill/>
                  </a:rPr>
                  <a:t> </a:t>
                </a:r>
              </a:p>
            </p:txBody>
          </p:sp>
        </mc:Fallback>
      </mc:AlternateContent>
      <p:grpSp>
        <p:nvGrpSpPr>
          <p:cNvPr id="35" name="그룹 34">
            <a:extLst>
              <a:ext uri="{FF2B5EF4-FFF2-40B4-BE49-F238E27FC236}">
                <a16:creationId xmlns:a16="http://schemas.microsoft.com/office/drawing/2014/main" id="{7ED5C8ED-F60F-C760-B424-DCE48F9B3372}"/>
              </a:ext>
            </a:extLst>
          </p:cNvPr>
          <p:cNvGrpSpPr/>
          <p:nvPr/>
        </p:nvGrpSpPr>
        <p:grpSpPr>
          <a:xfrm>
            <a:off x="9132570" y="3705225"/>
            <a:ext cx="2907030" cy="2460902"/>
            <a:chOff x="9132570" y="3705225"/>
            <a:chExt cx="2907030" cy="2460902"/>
          </a:xfrm>
        </p:grpSpPr>
        <p:pic>
          <p:nvPicPr>
            <p:cNvPr id="24" name="그림 23">
              <a:extLst>
                <a:ext uri="{FF2B5EF4-FFF2-40B4-BE49-F238E27FC236}">
                  <a16:creationId xmlns:a16="http://schemas.microsoft.com/office/drawing/2014/main" id="{5D4C1063-12B5-D425-CE86-14E0CF8DE566}"/>
                </a:ext>
              </a:extLst>
            </p:cNvPr>
            <p:cNvPicPr>
              <a:picLocks noChangeAspect="1"/>
            </p:cNvPicPr>
            <p:nvPr/>
          </p:nvPicPr>
          <p:blipFill>
            <a:blip r:embed="rId8"/>
            <a:srcRect l="18339" r="3849" b="4735"/>
            <a:stretch>
              <a:fillRect/>
            </a:stretch>
          </p:blipFill>
          <p:spPr>
            <a:xfrm>
              <a:off x="9132570" y="3705225"/>
              <a:ext cx="2907030" cy="2460902"/>
            </a:xfrm>
            <a:prstGeom prst="rect">
              <a:avLst/>
            </a:prstGeom>
          </p:spPr>
        </p:pic>
        <p:cxnSp>
          <p:nvCxnSpPr>
            <p:cNvPr id="26" name="직선 화살표 연결선 25">
              <a:extLst>
                <a:ext uri="{FF2B5EF4-FFF2-40B4-BE49-F238E27FC236}">
                  <a16:creationId xmlns:a16="http://schemas.microsoft.com/office/drawing/2014/main" id="{787FC3D8-F875-85D3-DA62-FF1AA65A7467}"/>
                </a:ext>
              </a:extLst>
            </p:cNvPr>
            <p:cNvCxnSpPr>
              <a:cxnSpLocks/>
              <a:stCxn id="27" idx="2"/>
            </p:cNvCxnSpPr>
            <p:nvPr/>
          </p:nvCxnSpPr>
          <p:spPr>
            <a:xfrm flipH="1">
              <a:off x="10353675" y="4277499"/>
              <a:ext cx="114589" cy="580251"/>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688CBBEE-9A0A-18F0-3A46-D675AC07358C}"/>
                </a:ext>
              </a:extLst>
            </p:cNvPr>
            <p:cNvSpPr txBox="1"/>
            <p:nvPr/>
          </p:nvSpPr>
          <p:spPr>
            <a:xfrm>
              <a:off x="9696450" y="4000500"/>
              <a:ext cx="1543628" cy="276999"/>
            </a:xfrm>
            <a:prstGeom prst="rect">
              <a:avLst/>
            </a:prstGeom>
            <a:noFill/>
          </p:spPr>
          <p:txBody>
            <a:bodyPr wrap="none" rtlCol="0">
              <a:spAutoFit/>
            </a:bodyPr>
            <a:lstStyle/>
            <a:p>
              <a:r>
                <a:rPr lang="en-US" altLang="ko-KR" sz="1200" b="1">
                  <a:solidFill>
                    <a:srgbClr val="00B0F0"/>
                  </a:solidFill>
                </a:rPr>
                <a:t>Termination Shock</a:t>
              </a:r>
              <a:endParaRPr lang="ko-KR" altLang="en-US" sz="1200" b="1">
                <a:solidFill>
                  <a:srgbClr val="00B0F0"/>
                </a:solidFill>
              </a:endParaRPr>
            </a:p>
          </p:txBody>
        </p:sp>
        <p:sp>
          <p:nvSpPr>
            <p:cNvPr id="31" name="TextBox 30">
              <a:extLst>
                <a:ext uri="{FF2B5EF4-FFF2-40B4-BE49-F238E27FC236}">
                  <a16:creationId xmlns:a16="http://schemas.microsoft.com/office/drawing/2014/main" id="{6D6F0DE2-B1F3-48D1-4383-1803837BFE6D}"/>
                </a:ext>
              </a:extLst>
            </p:cNvPr>
            <p:cNvSpPr txBox="1"/>
            <p:nvPr/>
          </p:nvSpPr>
          <p:spPr>
            <a:xfrm>
              <a:off x="10610850" y="5676900"/>
              <a:ext cx="628698" cy="276999"/>
            </a:xfrm>
            <a:prstGeom prst="rect">
              <a:avLst/>
            </a:prstGeom>
            <a:noFill/>
          </p:spPr>
          <p:txBody>
            <a:bodyPr wrap="none" rtlCol="0">
              <a:spAutoFit/>
            </a:bodyPr>
            <a:lstStyle/>
            <a:p>
              <a:r>
                <a:rPr lang="en-US" altLang="ko-KR" sz="1200" b="1">
                  <a:solidFill>
                    <a:srgbClr val="FF0000"/>
                  </a:solidFill>
                </a:rPr>
                <a:t>Pulsar</a:t>
              </a:r>
              <a:endParaRPr lang="ko-KR" altLang="en-US" sz="1200" b="1">
                <a:solidFill>
                  <a:srgbClr val="FF0000"/>
                </a:solidFill>
              </a:endParaRPr>
            </a:p>
          </p:txBody>
        </p:sp>
        <p:cxnSp>
          <p:nvCxnSpPr>
            <p:cNvPr id="33" name="직선 화살표 연결선 32">
              <a:extLst>
                <a:ext uri="{FF2B5EF4-FFF2-40B4-BE49-F238E27FC236}">
                  <a16:creationId xmlns:a16="http://schemas.microsoft.com/office/drawing/2014/main" id="{3C095B49-83D2-F70F-3165-8EE8B8FCA3A1}"/>
                </a:ext>
              </a:extLst>
            </p:cNvPr>
            <p:cNvCxnSpPr/>
            <p:nvPr/>
          </p:nvCxnSpPr>
          <p:spPr>
            <a:xfrm flipH="1" flipV="1">
              <a:off x="10448925" y="5010150"/>
              <a:ext cx="457200" cy="62865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pic>
        <p:nvPicPr>
          <p:cNvPr id="8" name="그림 7" descr="텍스트, 도표, 라인, 스크린샷이(가) 표시된 사진&#10;&#10;AI 생성 콘텐츠는 정확하지 않을 수 있습니다.">
            <a:extLst>
              <a:ext uri="{FF2B5EF4-FFF2-40B4-BE49-F238E27FC236}">
                <a16:creationId xmlns:a16="http://schemas.microsoft.com/office/drawing/2014/main" id="{4D0C7553-ADE9-5135-8967-8D183C2FDD88}"/>
              </a:ext>
            </a:extLst>
          </p:cNvPr>
          <p:cNvPicPr>
            <a:picLocks noChangeAspect="1"/>
          </p:cNvPicPr>
          <p:nvPr/>
        </p:nvPicPr>
        <p:blipFill>
          <a:blip r:embed="rId9">
            <a:extLst>
              <a:ext uri="{28A0092B-C50C-407E-A947-70E740481C1C}">
                <a14:useLocalDpi xmlns:a14="http://schemas.microsoft.com/office/drawing/2010/main" val="0"/>
              </a:ext>
            </a:extLst>
          </a:blip>
          <a:srcRect t="8861" r="7159"/>
          <a:stretch>
            <a:fillRect/>
          </a:stretch>
        </p:blipFill>
        <p:spPr>
          <a:xfrm>
            <a:off x="9109843" y="1212111"/>
            <a:ext cx="2968141" cy="2176130"/>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76C240F-DAF1-A939-9195-E3CC4A346F97}"/>
                  </a:ext>
                </a:extLst>
              </p:cNvPr>
              <p:cNvSpPr txBox="1"/>
              <p:nvPr/>
            </p:nvSpPr>
            <p:spPr>
              <a:xfrm>
                <a:off x="10136372" y="1325525"/>
                <a:ext cx="1404615" cy="276999"/>
              </a:xfrm>
              <a:prstGeom prst="rect">
                <a:avLst/>
              </a:prstGeom>
              <a:noFill/>
            </p:spPr>
            <p:txBody>
              <a:bodyPr wrap="none" rtlCol="0">
                <a:spAutoFit/>
              </a:bodyPr>
              <a:lstStyle/>
              <a:p>
                <a:r>
                  <a:rPr lang="en-US" altLang="ko-KR" sz="1200" b="1">
                    <a:solidFill>
                      <a:srgbClr val="0000FF"/>
                    </a:solidFill>
                  </a:rPr>
                  <a:t>Evolution of </a:t>
                </a:r>
                <a14:m>
                  <m:oMath xmlns:m="http://schemas.openxmlformats.org/officeDocument/2006/math">
                    <m:r>
                      <a:rPr lang="en-US" altLang="ko-KR" sz="1200" b="1" i="1" smtClean="0">
                        <a:solidFill>
                          <a:srgbClr val="0000FF"/>
                        </a:solidFill>
                        <a:latin typeface="Cambria Math" panose="02040503050406030204" pitchFamily="18" charset="0"/>
                      </a:rPr>
                      <m:t>𝑳</m:t>
                    </m:r>
                    <m:d>
                      <m:dPr>
                        <m:ctrlPr>
                          <a:rPr lang="en-US" altLang="ko-KR" sz="1200" b="1" i="1" smtClean="0">
                            <a:solidFill>
                              <a:srgbClr val="0000FF"/>
                            </a:solidFill>
                            <a:latin typeface="Cambria Math" panose="02040503050406030204" pitchFamily="18" charset="0"/>
                          </a:rPr>
                        </m:ctrlPr>
                      </m:dPr>
                      <m:e>
                        <m:r>
                          <a:rPr lang="en-US" altLang="ko-KR" sz="1200" b="1" i="1" smtClean="0">
                            <a:solidFill>
                              <a:srgbClr val="0000FF"/>
                            </a:solidFill>
                            <a:latin typeface="Cambria Math" panose="02040503050406030204" pitchFamily="18" charset="0"/>
                          </a:rPr>
                          <m:t>𝒕</m:t>
                        </m:r>
                      </m:e>
                    </m:d>
                  </m:oMath>
                </a14:m>
                <a:endParaRPr lang="ko-KR" altLang="en-US" sz="1200" b="1">
                  <a:solidFill>
                    <a:srgbClr val="0000FF"/>
                  </a:solidFill>
                </a:endParaRPr>
              </a:p>
            </p:txBody>
          </p:sp>
        </mc:Choice>
        <mc:Fallback xmlns="">
          <p:sp>
            <p:nvSpPr>
              <p:cNvPr id="10" name="TextBox 9">
                <a:extLst>
                  <a:ext uri="{FF2B5EF4-FFF2-40B4-BE49-F238E27FC236}">
                    <a16:creationId xmlns:a16="http://schemas.microsoft.com/office/drawing/2014/main" id="{576C240F-DAF1-A939-9195-E3CC4A346F97}"/>
                  </a:ext>
                </a:extLst>
              </p:cNvPr>
              <p:cNvSpPr txBox="1">
                <a:spLocks noRot="1" noChangeAspect="1" noMove="1" noResize="1" noEditPoints="1" noAdjustHandles="1" noChangeArrowheads="1" noChangeShapeType="1" noTextEdit="1"/>
              </p:cNvSpPr>
              <p:nvPr/>
            </p:nvSpPr>
            <p:spPr>
              <a:xfrm>
                <a:off x="10136372" y="1325525"/>
                <a:ext cx="1404615" cy="276999"/>
              </a:xfrm>
              <a:prstGeom prst="rect">
                <a:avLst/>
              </a:prstGeom>
              <a:blipFill>
                <a:blip r:embed="rId10"/>
                <a:stretch>
                  <a:fillRect l="-435" t="-2174" b="-13043"/>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209CC0B-CEC7-D8C8-2B72-1ABE7F56C44F}"/>
                  </a:ext>
                </a:extLst>
              </p:cNvPr>
              <p:cNvSpPr txBox="1"/>
              <p:nvPr/>
            </p:nvSpPr>
            <p:spPr>
              <a:xfrm>
                <a:off x="11468986" y="2051063"/>
                <a:ext cx="538716" cy="32528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ko-KR" sz="1400" b="0" i="1" smtClean="0">
                              <a:solidFill>
                                <a:srgbClr val="FF0000"/>
                              </a:solidFill>
                              <a:latin typeface="Cambria Math" panose="02040503050406030204" pitchFamily="18" charset="0"/>
                            </a:rPr>
                          </m:ctrlPr>
                        </m:sSubPr>
                        <m:e>
                          <m:r>
                            <a:rPr lang="en-US" altLang="ko-KR" sz="1400" b="0" i="1" smtClean="0">
                              <a:solidFill>
                                <a:srgbClr val="FF0000"/>
                              </a:solidFill>
                              <a:latin typeface="Cambria Math" panose="02040503050406030204" pitchFamily="18" charset="0"/>
                            </a:rPr>
                            <m:t>𝑡</m:t>
                          </m:r>
                        </m:e>
                        <m:sub>
                          <m:r>
                            <a:rPr lang="en-US" altLang="ko-KR" sz="1400" b="0" i="1" smtClean="0">
                              <a:solidFill>
                                <a:srgbClr val="FF0000"/>
                              </a:solidFill>
                              <a:latin typeface="Cambria Math" panose="02040503050406030204" pitchFamily="18" charset="0"/>
                            </a:rPr>
                            <m:t>𝑎𝑔𝑒</m:t>
                          </m:r>
                        </m:sub>
                      </m:sSub>
                    </m:oMath>
                  </m:oMathPara>
                </a14:m>
                <a:endParaRPr lang="ko-KR" altLang="en-US" sz="1400">
                  <a:solidFill>
                    <a:srgbClr val="FF0000"/>
                  </a:solidFill>
                </a:endParaRPr>
              </a:p>
            </p:txBody>
          </p:sp>
        </mc:Choice>
        <mc:Fallback xmlns="">
          <p:sp>
            <p:nvSpPr>
              <p:cNvPr id="16" name="TextBox 15">
                <a:extLst>
                  <a:ext uri="{FF2B5EF4-FFF2-40B4-BE49-F238E27FC236}">
                    <a16:creationId xmlns:a16="http://schemas.microsoft.com/office/drawing/2014/main" id="{A209CC0B-CEC7-D8C8-2B72-1ABE7F56C44F}"/>
                  </a:ext>
                </a:extLst>
              </p:cNvPr>
              <p:cNvSpPr txBox="1">
                <a:spLocks noRot="1" noChangeAspect="1" noMove="1" noResize="1" noEditPoints="1" noAdjustHandles="1" noChangeArrowheads="1" noChangeShapeType="1" noTextEdit="1"/>
              </p:cNvSpPr>
              <p:nvPr/>
            </p:nvSpPr>
            <p:spPr>
              <a:xfrm>
                <a:off x="11468986" y="2051063"/>
                <a:ext cx="538716" cy="325282"/>
              </a:xfrm>
              <a:prstGeom prst="rect">
                <a:avLst/>
              </a:prstGeom>
              <a:blipFill>
                <a:blip r:embed="rId11"/>
                <a:stretch>
                  <a:fillRect/>
                </a:stretch>
              </a:blipFill>
            </p:spPr>
            <p:txBody>
              <a:bodyPr/>
              <a:lstStyle/>
              <a:p>
                <a:r>
                  <a:rPr lang="ko-KR" altLang="en-US">
                    <a:noFill/>
                  </a:rPr>
                  <a:t> </a:t>
                </a:r>
              </a:p>
            </p:txBody>
          </p:sp>
        </mc:Fallback>
      </mc:AlternateContent>
      <p:cxnSp>
        <p:nvCxnSpPr>
          <p:cNvPr id="21" name="직선 화살표 연결선 20">
            <a:extLst>
              <a:ext uri="{FF2B5EF4-FFF2-40B4-BE49-F238E27FC236}">
                <a16:creationId xmlns:a16="http://schemas.microsoft.com/office/drawing/2014/main" id="{9CF5E211-17A9-8904-DE45-DE9551BCADD1}"/>
              </a:ext>
            </a:extLst>
          </p:cNvPr>
          <p:cNvCxnSpPr/>
          <p:nvPr/>
        </p:nvCxnSpPr>
        <p:spPr>
          <a:xfrm>
            <a:off x="11873023" y="2360428"/>
            <a:ext cx="0" cy="66630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1475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8EAC5-5F77-FD55-A238-451B88502622}"/>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C2193C7-BF2C-8F69-A077-7D6FC1DB8D35}"/>
                  </a:ext>
                </a:extLst>
              </p:cNvPr>
              <p:cNvSpPr txBox="1"/>
              <p:nvPr/>
            </p:nvSpPr>
            <p:spPr>
              <a:xfrm>
                <a:off x="221140" y="111737"/>
                <a:ext cx="11595162" cy="523220"/>
              </a:xfrm>
              <a:prstGeom prst="rect">
                <a:avLst/>
              </a:prstGeom>
              <a:noFill/>
            </p:spPr>
            <p:txBody>
              <a:bodyPr wrap="none" rtlCol="0">
                <a:spAutoFit/>
              </a:bodyPr>
              <a:lstStyle/>
              <a:p>
                <a:r>
                  <a:rPr lang="en-US" altLang="ko-KR" sz="2800" b="1">
                    <a:solidFill>
                      <a:srgbClr val="FFC000"/>
                    </a:solidFill>
                  </a:rPr>
                  <a:t>Multi-zone</a:t>
                </a:r>
                <a:r>
                  <a:rPr lang="ko-KR" altLang="en-US" sz="2800" b="1">
                    <a:solidFill>
                      <a:srgbClr val="FFC000"/>
                    </a:solidFill>
                  </a:rPr>
                  <a:t> </a:t>
                </a:r>
                <a:r>
                  <a:rPr lang="en-US" altLang="ko-KR" sz="2800" b="1">
                    <a:solidFill>
                      <a:srgbClr val="FFC000"/>
                    </a:solidFill>
                  </a:rPr>
                  <a:t>model:</a:t>
                </a:r>
                <a:r>
                  <a:rPr lang="ko-KR" altLang="en-US" sz="2800" b="1">
                    <a:solidFill>
                      <a:srgbClr val="FFC000"/>
                    </a:solidFill>
                  </a:rPr>
                  <a:t> </a:t>
                </a:r>
                <a:r>
                  <a:rPr lang="en-US" altLang="ko-KR" sz="2800" b="1">
                    <a:solidFill>
                      <a:srgbClr val="FFC000"/>
                    </a:solidFill>
                  </a:rPr>
                  <a:t>we use PL prescriptions for flow velocity and </a:t>
                </a:r>
                <a14:m>
                  <m:oMath xmlns:m="http://schemas.openxmlformats.org/officeDocument/2006/math">
                    <m:r>
                      <a:rPr lang="en-US" altLang="ko-KR" sz="2800" b="1" i="1" dirty="0" smtClean="0">
                        <a:solidFill>
                          <a:srgbClr val="FFC000"/>
                        </a:solidFill>
                        <a:latin typeface="Cambria Math" panose="02040503050406030204" pitchFamily="18" charset="0"/>
                      </a:rPr>
                      <m:t>𝑩</m:t>
                    </m:r>
                  </m:oMath>
                </a14:m>
                <a:endParaRPr lang="ko-KR" altLang="en-US" sz="2800" b="1">
                  <a:solidFill>
                    <a:srgbClr val="FFC000"/>
                  </a:solidFill>
                </a:endParaRPr>
              </a:p>
            </p:txBody>
          </p:sp>
        </mc:Choice>
        <mc:Fallback xmlns="">
          <p:sp>
            <p:nvSpPr>
              <p:cNvPr id="20" name="TextBox 19">
                <a:extLst>
                  <a:ext uri="{FF2B5EF4-FFF2-40B4-BE49-F238E27FC236}">
                    <a16:creationId xmlns:a16="http://schemas.microsoft.com/office/drawing/2014/main" id="{DC2193C7-BF2C-8F69-A077-7D6FC1DB8D35}"/>
                  </a:ext>
                </a:extLst>
              </p:cNvPr>
              <p:cNvSpPr txBox="1">
                <a:spLocks noRot="1" noChangeAspect="1" noMove="1" noResize="1" noEditPoints="1" noAdjustHandles="1" noChangeArrowheads="1" noChangeShapeType="1" noTextEdit="1"/>
              </p:cNvSpPr>
              <p:nvPr/>
            </p:nvSpPr>
            <p:spPr>
              <a:xfrm>
                <a:off x="221140" y="111737"/>
                <a:ext cx="11595162" cy="523220"/>
              </a:xfrm>
              <a:prstGeom prst="rect">
                <a:avLst/>
              </a:prstGeom>
              <a:blipFill>
                <a:blip r:embed="rId2"/>
                <a:stretch>
                  <a:fillRect l="-1052" t="-11628" b="-31395"/>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F411571-9FC2-637A-791A-1169FBDAB49D}"/>
                  </a:ext>
                </a:extLst>
              </p:cNvPr>
              <p:cNvSpPr txBox="1"/>
              <p:nvPr/>
            </p:nvSpPr>
            <p:spPr>
              <a:xfrm>
                <a:off x="2985973" y="1491202"/>
                <a:ext cx="5405552" cy="1117037"/>
              </a:xfrm>
              <a:prstGeom prst="rect">
                <a:avLst/>
              </a:prstGeom>
              <a:noFill/>
            </p:spPr>
            <p:txBody>
              <a:bodyPr wrap="square" rtlCol="0">
                <a:spAutoFit/>
              </a:bodyPr>
              <a:lstStyle/>
              <a:p>
                <a:pPr marL="342900" indent="-342900">
                  <a:buFont typeface="Arial" panose="020B0604020202020204" pitchFamily="34" charset="0"/>
                  <a:buChar char="•"/>
                </a:pPr>
                <a:r>
                  <a:rPr lang="en-US" altLang="ko-KR" sz="2000" b="1">
                    <a:solidFill>
                      <a:srgbClr val="00B0F0"/>
                    </a:solidFill>
                  </a:rPr>
                  <a:t>Radial flow velocity </a:t>
                </a:r>
                <a14:m>
                  <m:oMath xmlns:m="http://schemas.openxmlformats.org/officeDocument/2006/math">
                    <m:sSub>
                      <m:sSubPr>
                        <m:ctrlPr>
                          <a:rPr lang="en-US" altLang="ko-KR" sz="2000" b="1" i="1" smtClean="0">
                            <a:solidFill>
                              <a:srgbClr val="00B0F0"/>
                            </a:solidFill>
                            <a:latin typeface="Cambria Math" panose="02040503050406030204" pitchFamily="18" charset="0"/>
                          </a:rPr>
                        </m:ctrlPr>
                      </m:sSubPr>
                      <m:e>
                        <m:r>
                          <a:rPr lang="en-US" altLang="ko-KR" sz="2000" b="1" i="1" smtClean="0">
                            <a:solidFill>
                              <a:srgbClr val="00B0F0"/>
                            </a:solidFill>
                            <a:latin typeface="Cambria Math" panose="02040503050406030204" pitchFamily="18" charset="0"/>
                          </a:rPr>
                          <m:t>𝑽</m:t>
                        </m:r>
                      </m:e>
                      <m:sub>
                        <m:r>
                          <a:rPr lang="en-US" altLang="ko-KR" sz="2000" b="1" i="1" smtClean="0">
                            <a:solidFill>
                              <a:srgbClr val="00B0F0"/>
                            </a:solidFill>
                            <a:latin typeface="Cambria Math" panose="02040503050406030204" pitchFamily="18" charset="0"/>
                          </a:rPr>
                          <m:t>𝒇𝒍𝒐𝒘</m:t>
                        </m:r>
                      </m:sub>
                    </m:sSub>
                    <m:d>
                      <m:dPr>
                        <m:ctrlPr>
                          <a:rPr lang="en-US" altLang="ko-KR" sz="2000" b="1" i="1" smtClean="0">
                            <a:solidFill>
                              <a:srgbClr val="00B0F0"/>
                            </a:solidFill>
                            <a:latin typeface="Cambria Math" panose="02040503050406030204" pitchFamily="18" charset="0"/>
                          </a:rPr>
                        </m:ctrlPr>
                      </m:dPr>
                      <m:e>
                        <m:r>
                          <a:rPr lang="en-US" altLang="ko-KR" sz="2000" b="1" i="1" smtClean="0">
                            <a:solidFill>
                              <a:srgbClr val="00B0F0"/>
                            </a:solidFill>
                            <a:latin typeface="Cambria Math" panose="02040503050406030204" pitchFamily="18" charset="0"/>
                          </a:rPr>
                          <m:t>𝒓</m:t>
                        </m:r>
                      </m:e>
                    </m:d>
                  </m:oMath>
                </a14:m>
                <a:r>
                  <a:rPr lang="en-US" altLang="ko-KR" sz="2000" b="1">
                    <a:solidFill>
                      <a:srgbClr val="00B0F0"/>
                    </a:solidFill>
                  </a:rPr>
                  <a:t>:</a:t>
                </a:r>
                <a:endParaRPr lang="en-US" altLang="ko-KR" sz="2000">
                  <a:solidFill>
                    <a:srgbClr val="00B0F0"/>
                  </a:solidFill>
                </a:endParaRPr>
              </a:p>
              <a:p>
                <a14:m>
                  <m:oMath xmlns:m="http://schemas.openxmlformats.org/officeDocument/2006/math">
                    <m:sSub>
                      <m:sSubPr>
                        <m:ctrlPr>
                          <a:rPr lang="en-US" altLang="ko-KR" sz="1400" b="1" i="1" kern="10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ctrlPr>
                      </m:sSubPr>
                      <m:e>
                        <m:r>
                          <a:rPr lang="en-US" altLang="ko-KR" sz="1400" b="1" i="1" kern="10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t>𝑽</m:t>
                        </m:r>
                      </m:e>
                      <m:sub>
                        <m:r>
                          <a:rPr lang="en-US" altLang="ko-KR" sz="1400" b="1" i="1" kern="10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t>𝒇𝒍𝒐𝒘</m:t>
                        </m:r>
                      </m:sub>
                    </m:sSub>
                    <m:d>
                      <m:dPr>
                        <m:ctrlPr>
                          <a:rPr lang="ko-KR" altLang="ko-KR" sz="1400" b="1"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ko-KR" sz="1400" b="1" i="1" kern="10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t>𝒓</m:t>
                        </m:r>
                      </m:e>
                    </m:d>
                    <m:r>
                      <a:rPr lang="en-US" altLang="ko-KR" sz="1400" b="1" i="1" kern="10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t>=</m:t>
                    </m:r>
                    <m:d>
                      <m:dPr>
                        <m:begChr m:val="{"/>
                        <m:endChr m:val=""/>
                        <m:ctrlPr>
                          <a:rPr lang="en-US" altLang="ko-KR" sz="1400" b="1" i="1" kern="100" smtClean="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ctrlPr>
                      </m:dPr>
                      <m:e>
                        <m:m>
                          <m:mPr>
                            <m:mcs>
                              <m:mc>
                                <m:mcPr>
                                  <m:count m:val="1"/>
                                  <m:mcJc m:val="center"/>
                                </m:mcPr>
                              </m:mc>
                            </m:mcs>
                            <m:ctrlPr>
                              <a:rPr lang="en-US" altLang="ko-KR" sz="1400" b="1" i="1" kern="100">
                                <a:solidFill>
                                  <a:schemeClr val="bg1">
                                    <a:lumMod val="95000"/>
                                  </a:schemeClr>
                                </a:solidFill>
                                <a:latin typeface="Cambria Math" panose="02040503050406030204" pitchFamily="18" charset="0"/>
                                <a:cs typeface="Times New Roman" panose="02020603050405020304" pitchFamily="18" charset="0"/>
                              </a:rPr>
                            </m:ctrlPr>
                          </m:mPr>
                          <m:mr>
                            <m:e>
                              <m:sSub>
                                <m:sSubPr>
                                  <m:ctrlPr>
                                    <a:rPr lang="ko-KR" altLang="ko-KR" sz="1400" b="1" i="1" kern="100" smtClean="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sz="1400" b="1" i="1" kern="100">
                                      <a:solidFill>
                                        <a:schemeClr val="bg1">
                                          <a:lumMod val="95000"/>
                                        </a:schemeClr>
                                      </a:solidFill>
                                      <a:latin typeface="Cambria Math" panose="02040503050406030204" pitchFamily="18" charset="0"/>
                                      <a:cs typeface="Times New Roman" panose="02020603050405020304" pitchFamily="18" charset="0"/>
                                    </a:rPr>
                                    <m:t>𝑽</m:t>
                                  </m:r>
                                </m:e>
                                <m:sub>
                                  <m:r>
                                    <a:rPr lang="en-US" altLang="ko-KR" sz="1400" b="1" i="1" kern="100">
                                      <a:solidFill>
                                        <a:schemeClr val="bg1">
                                          <a:lumMod val="95000"/>
                                        </a:schemeClr>
                                      </a:solidFill>
                                      <a:latin typeface="Cambria Math" panose="02040503050406030204" pitchFamily="18" charset="0"/>
                                      <a:cs typeface="Times New Roman" panose="02020603050405020304" pitchFamily="18" charset="0"/>
                                    </a:rPr>
                                    <m:t>𝟎</m:t>
                                  </m:r>
                                </m:sub>
                              </m:sSub>
                              <m:sSup>
                                <m:sSupPr>
                                  <m:ctrlPr>
                                    <a:rPr lang="ko-KR" altLang="ko-KR" sz="1400" b="1"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ko-KR" altLang="ko-KR" sz="1400" b="1"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ko-KR" altLang="ko-KR" sz="1400" b="1"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ko-KR" sz="1400" b="1" i="1" kern="100">
                                              <a:solidFill>
                                                <a:schemeClr val="bg1">
                                                  <a:lumMod val="95000"/>
                                                </a:schemeClr>
                                              </a:solidFill>
                                              <a:latin typeface="Cambria Math" panose="02040503050406030204" pitchFamily="18" charset="0"/>
                                              <a:cs typeface="Times New Roman" panose="02020603050405020304" pitchFamily="18" charset="0"/>
                                            </a:rPr>
                                            <m:t>𝒓</m:t>
                                          </m:r>
                                        </m:num>
                                        <m:den>
                                          <m:sSub>
                                            <m:sSubPr>
                                              <m:ctrlPr>
                                                <a:rPr lang="en-US" altLang="ko-KR" sz="1400" b="1"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sz="1400" b="1"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t>𝑹</m:t>
                                              </m:r>
                                            </m:e>
                                            <m:sub>
                                              <m:r>
                                                <a:rPr lang="en-US" altLang="ko-KR" sz="1400" b="1"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t>𝑻𝑺</m:t>
                                              </m:r>
                                            </m:sub>
                                          </m:sSub>
                                          <m:r>
                                            <a:rPr lang="en-US" altLang="ko-KR" sz="1400" b="1" i="1" kern="100">
                                              <a:solidFill>
                                                <a:schemeClr val="bg1">
                                                  <a:lumMod val="95000"/>
                                                </a:schemeClr>
                                              </a:solidFill>
                                              <a:latin typeface="Cambria Math" panose="02040503050406030204" pitchFamily="18" charset="0"/>
                                              <a:cs typeface="Times New Roman" panose="02020603050405020304" pitchFamily="18" charset="0"/>
                                            </a:rPr>
                                            <m:t> </m:t>
                                          </m:r>
                                        </m:den>
                                      </m:f>
                                    </m:e>
                                  </m:d>
                                </m:e>
                                <m:sup>
                                  <m:sSub>
                                    <m:sSubPr>
                                      <m:ctrlPr>
                                        <a:rPr lang="ko-KR" altLang="ko-KR" sz="1400" b="1"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sz="1400" b="1" i="1" kern="100">
                                          <a:solidFill>
                                            <a:schemeClr val="bg1">
                                              <a:lumMod val="95000"/>
                                            </a:schemeClr>
                                          </a:solidFill>
                                          <a:latin typeface="Cambria Math" panose="02040503050406030204" pitchFamily="18" charset="0"/>
                                          <a:cs typeface="Times New Roman" panose="02020603050405020304" pitchFamily="18" charset="0"/>
                                        </a:rPr>
                                        <m:t>𝜶</m:t>
                                      </m:r>
                                    </m:e>
                                    <m:sub>
                                      <m:r>
                                        <a:rPr lang="en-US" altLang="ko-KR" sz="1400" b="1" i="1" kern="100">
                                          <a:solidFill>
                                            <a:schemeClr val="bg1">
                                              <a:lumMod val="95000"/>
                                            </a:schemeClr>
                                          </a:solidFill>
                                          <a:latin typeface="Cambria Math" panose="02040503050406030204" pitchFamily="18" charset="0"/>
                                          <a:cs typeface="Times New Roman" panose="02020603050405020304" pitchFamily="18" charset="0"/>
                                        </a:rPr>
                                        <m:t>𝑽</m:t>
                                      </m:r>
                                    </m:sub>
                                  </m:sSub>
                                </m:sup>
                              </m:sSup>
                              <m:r>
                                <a:rPr lang="en-US" altLang="ko-KR" sz="1400" b="1" i="1" kern="100" smtClean="0">
                                  <a:solidFill>
                                    <a:schemeClr val="bg1">
                                      <a:lumMod val="95000"/>
                                    </a:schemeClr>
                                  </a:solidFill>
                                  <a:latin typeface="Cambria Math" panose="02040503050406030204" pitchFamily="18" charset="0"/>
                                  <a:cs typeface="Times New Roman" panose="02020603050405020304" pitchFamily="18" charset="0"/>
                                </a:rPr>
                                <m:t>,</m:t>
                              </m:r>
                              <m:sSub>
                                <m:sSubPr>
                                  <m:ctrlPr>
                                    <a:rPr lang="en-US" altLang="ko-KR" sz="1400" b="1" i="1" kern="100">
                                      <a:solidFill>
                                        <a:schemeClr val="bg1">
                                          <a:lumMod val="95000"/>
                                        </a:schemeClr>
                                      </a:solidFill>
                                      <a:latin typeface="Cambria Math" panose="02040503050406030204" pitchFamily="18" charset="0"/>
                                      <a:cs typeface="Times New Roman" panose="02020603050405020304" pitchFamily="18" charset="0"/>
                                    </a:rPr>
                                  </m:ctrlPr>
                                </m:sSubPr>
                                <m:e>
                                  <m:r>
                                    <a:rPr lang="en-US" altLang="ko-KR" sz="1400" b="1" i="1" kern="100">
                                      <a:solidFill>
                                        <a:schemeClr val="bg1">
                                          <a:lumMod val="95000"/>
                                        </a:schemeClr>
                                      </a:solidFill>
                                      <a:latin typeface="Cambria Math" panose="02040503050406030204" pitchFamily="18" charset="0"/>
                                      <a:cs typeface="Times New Roman" panose="02020603050405020304" pitchFamily="18" charset="0"/>
                                    </a:rPr>
                                    <m:t>𝑹</m:t>
                                  </m:r>
                                </m:e>
                                <m:sub>
                                  <m:r>
                                    <a:rPr lang="en-US" altLang="ko-KR" sz="1400" b="1" i="1" kern="100">
                                      <a:solidFill>
                                        <a:schemeClr val="bg1">
                                          <a:lumMod val="95000"/>
                                        </a:schemeClr>
                                      </a:solidFill>
                                      <a:latin typeface="Cambria Math" panose="02040503050406030204" pitchFamily="18" charset="0"/>
                                      <a:cs typeface="Times New Roman" panose="02020603050405020304" pitchFamily="18" charset="0"/>
                                    </a:rPr>
                                    <m:t>𝑻𝑺</m:t>
                                  </m:r>
                                </m:sub>
                              </m:sSub>
                              <m:r>
                                <a:rPr lang="en-US" altLang="ko-KR" sz="1400" b="1" i="1" kern="100">
                                  <a:solidFill>
                                    <a:schemeClr val="bg1">
                                      <a:lumMod val="95000"/>
                                    </a:schemeClr>
                                  </a:solidFill>
                                  <a:latin typeface="Cambria Math" panose="02040503050406030204" pitchFamily="18" charset="0"/>
                                  <a:cs typeface="Times New Roman" panose="02020603050405020304" pitchFamily="18" charset="0"/>
                                </a:rPr>
                                <m:t>&lt;</m:t>
                              </m:r>
                              <m:r>
                                <a:rPr lang="en-US" altLang="ko-KR" sz="1400" b="1" i="1" kern="100">
                                  <a:solidFill>
                                    <a:schemeClr val="bg1">
                                      <a:lumMod val="95000"/>
                                    </a:schemeClr>
                                  </a:solidFill>
                                  <a:latin typeface="Cambria Math" panose="02040503050406030204" pitchFamily="18" charset="0"/>
                                  <a:cs typeface="Times New Roman" panose="02020603050405020304" pitchFamily="18" charset="0"/>
                                </a:rPr>
                                <m:t>𝒓</m:t>
                              </m:r>
                              <m:r>
                                <a:rPr lang="en-US" altLang="ko-KR" sz="1400" b="1" i="1" kern="100" smtClean="0">
                                  <a:solidFill>
                                    <a:schemeClr val="bg1">
                                      <a:lumMod val="95000"/>
                                    </a:schemeClr>
                                  </a:solidFill>
                                  <a:latin typeface="Cambria Math" panose="02040503050406030204" pitchFamily="18" charset="0"/>
                                  <a:cs typeface="Times New Roman" panose="02020603050405020304" pitchFamily="18" charset="0"/>
                                </a:rPr>
                                <m:t>≤</m:t>
                              </m:r>
                              <m:sSub>
                                <m:sSubPr>
                                  <m:ctrlPr>
                                    <a:rPr lang="en-US" altLang="ko-KR" sz="1400" b="1" i="1" kern="100">
                                      <a:solidFill>
                                        <a:schemeClr val="bg1">
                                          <a:lumMod val="95000"/>
                                        </a:schemeClr>
                                      </a:solidFill>
                                      <a:latin typeface="Cambria Math" panose="02040503050406030204" pitchFamily="18" charset="0"/>
                                      <a:cs typeface="Times New Roman" panose="02020603050405020304" pitchFamily="18" charset="0"/>
                                    </a:rPr>
                                  </m:ctrlPr>
                                </m:sSubPr>
                                <m:e>
                                  <m:r>
                                    <a:rPr lang="en-US" altLang="ko-KR" sz="1400" b="1" i="1" kern="100">
                                      <a:solidFill>
                                        <a:schemeClr val="bg1">
                                          <a:lumMod val="95000"/>
                                        </a:schemeClr>
                                      </a:solidFill>
                                      <a:latin typeface="Cambria Math" panose="02040503050406030204" pitchFamily="18" charset="0"/>
                                      <a:cs typeface="Times New Roman" panose="02020603050405020304" pitchFamily="18" charset="0"/>
                                    </a:rPr>
                                    <m:t>𝑹</m:t>
                                  </m:r>
                                </m:e>
                                <m:sub>
                                  <m:r>
                                    <a:rPr lang="en-US" altLang="ko-KR" sz="1400" b="1" i="1" kern="100">
                                      <a:solidFill>
                                        <a:schemeClr val="bg1">
                                          <a:lumMod val="95000"/>
                                        </a:schemeClr>
                                      </a:solidFill>
                                      <a:latin typeface="Cambria Math" panose="02040503050406030204" pitchFamily="18" charset="0"/>
                                      <a:cs typeface="Times New Roman" panose="02020603050405020304" pitchFamily="18" charset="0"/>
                                    </a:rPr>
                                    <m:t>𝑷𝑾𝑵</m:t>
                                  </m:r>
                                </m:sub>
                              </m:sSub>
                            </m:e>
                          </m:mr>
                          <m:mr>
                            <m:e>
                              <m:sSub>
                                <m:sSubPr>
                                  <m:ctrlPr>
                                    <a:rPr lang="en-US" altLang="ko-KR" sz="1400" b="1" i="1" kern="100" smtClean="0">
                                      <a:solidFill>
                                        <a:schemeClr val="bg1">
                                          <a:lumMod val="95000"/>
                                        </a:schemeClr>
                                      </a:solidFill>
                                      <a:latin typeface="Cambria Math" panose="02040503050406030204" pitchFamily="18" charset="0"/>
                                      <a:cs typeface="Times New Roman" panose="02020603050405020304" pitchFamily="18" charset="0"/>
                                    </a:rPr>
                                  </m:ctrlPr>
                                </m:sSubPr>
                                <m:e>
                                  <m:r>
                                    <a:rPr lang="en-US" altLang="ko-KR" sz="1400" b="1" i="1" kern="100" smtClean="0">
                                      <a:solidFill>
                                        <a:schemeClr val="bg1">
                                          <a:lumMod val="95000"/>
                                        </a:schemeClr>
                                      </a:solidFill>
                                      <a:latin typeface="Cambria Math" panose="02040503050406030204" pitchFamily="18" charset="0"/>
                                      <a:cs typeface="Times New Roman" panose="02020603050405020304" pitchFamily="18" charset="0"/>
                                    </a:rPr>
                                    <m:t>𝑽</m:t>
                                  </m:r>
                                </m:e>
                                <m:sub>
                                  <m:r>
                                    <a:rPr lang="en-US" altLang="ko-KR" sz="1400" b="1" i="1" kern="100" smtClean="0">
                                      <a:solidFill>
                                        <a:schemeClr val="bg1">
                                          <a:lumMod val="95000"/>
                                        </a:schemeClr>
                                      </a:solidFill>
                                      <a:latin typeface="Cambria Math" panose="02040503050406030204" pitchFamily="18" charset="0"/>
                                      <a:cs typeface="Times New Roman" panose="02020603050405020304" pitchFamily="18" charset="0"/>
                                    </a:rPr>
                                    <m:t>𝑬𝑿𝑻</m:t>
                                  </m:r>
                                </m:sub>
                              </m:sSub>
                              <m:r>
                                <a:rPr lang="en-US" altLang="ko-KR" sz="1400" b="1" i="1" kern="100" smtClean="0">
                                  <a:solidFill>
                                    <a:schemeClr val="bg1">
                                      <a:lumMod val="95000"/>
                                    </a:schemeClr>
                                  </a:solidFill>
                                  <a:latin typeface="Cambria Math" panose="02040503050406030204" pitchFamily="18" charset="0"/>
                                  <a:cs typeface="Times New Roman" panose="02020603050405020304" pitchFamily="18" charset="0"/>
                                </a:rPr>
                                <m:t>,   </m:t>
                              </m:r>
                              <m:sSub>
                                <m:sSubPr>
                                  <m:ctrlPr>
                                    <a:rPr lang="en-US" altLang="ko-KR" sz="1400" b="1" i="1" kern="100" smtClean="0">
                                      <a:solidFill>
                                        <a:schemeClr val="bg1">
                                          <a:lumMod val="95000"/>
                                        </a:schemeClr>
                                      </a:solidFill>
                                      <a:latin typeface="Cambria Math" panose="02040503050406030204" pitchFamily="18" charset="0"/>
                                      <a:cs typeface="Times New Roman" panose="02020603050405020304" pitchFamily="18" charset="0"/>
                                    </a:rPr>
                                  </m:ctrlPr>
                                </m:sSubPr>
                                <m:e>
                                  <m:r>
                                    <a:rPr lang="en-US" altLang="ko-KR" sz="1400" b="1" i="1" kern="100" smtClean="0">
                                      <a:solidFill>
                                        <a:schemeClr val="bg1">
                                          <a:lumMod val="95000"/>
                                        </a:schemeClr>
                                      </a:solidFill>
                                      <a:latin typeface="Cambria Math" panose="02040503050406030204" pitchFamily="18" charset="0"/>
                                      <a:cs typeface="Times New Roman" panose="02020603050405020304" pitchFamily="18" charset="0"/>
                                    </a:rPr>
                                    <m:t>𝑹</m:t>
                                  </m:r>
                                </m:e>
                                <m:sub>
                                  <m:r>
                                    <a:rPr lang="en-US" altLang="ko-KR" sz="1400" b="1" i="1" kern="100" smtClean="0">
                                      <a:solidFill>
                                        <a:schemeClr val="bg1">
                                          <a:lumMod val="95000"/>
                                        </a:schemeClr>
                                      </a:solidFill>
                                      <a:latin typeface="Cambria Math" panose="02040503050406030204" pitchFamily="18" charset="0"/>
                                      <a:cs typeface="Times New Roman" panose="02020603050405020304" pitchFamily="18" charset="0"/>
                                    </a:rPr>
                                    <m:t>𝑷𝑾𝑵</m:t>
                                  </m:r>
                                </m:sub>
                              </m:sSub>
                              <m:r>
                                <a:rPr lang="en-US" altLang="ko-KR" sz="1400" b="1" i="1" kern="100" smtClean="0">
                                  <a:solidFill>
                                    <a:schemeClr val="bg1">
                                      <a:lumMod val="95000"/>
                                    </a:schemeClr>
                                  </a:solidFill>
                                  <a:latin typeface="Cambria Math" panose="02040503050406030204" pitchFamily="18" charset="0"/>
                                  <a:cs typeface="Times New Roman" panose="02020603050405020304" pitchFamily="18" charset="0"/>
                                </a:rPr>
                                <m:t>&lt;</m:t>
                              </m:r>
                              <m:r>
                                <a:rPr lang="en-US" altLang="ko-KR" sz="1400" b="1" i="1" kern="100" smtClean="0">
                                  <a:solidFill>
                                    <a:schemeClr val="bg1">
                                      <a:lumMod val="95000"/>
                                    </a:schemeClr>
                                  </a:solidFill>
                                  <a:latin typeface="Cambria Math" panose="02040503050406030204" pitchFamily="18" charset="0"/>
                                  <a:cs typeface="Times New Roman" panose="02020603050405020304" pitchFamily="18" charset="0"/>
                                </a:rPr>
                                <m:t>𝒓</m:t>
                              </m:r>
                              <m:r>
                                <a:rPr lang="en-US" altLang="ko-KR" sz="1400" b="1" i="1" kern="100" smtClean="0">
                                  <a:solidFill>
                                    <a:schemeClr val="bg1">
                                      <a:lumMod val="95000"/>
                                    </a:schemeClr>
                                  </a:solidFill>
                                  <a:latin typeface="Cambria Math" panose="02040503050406030204" pitchFamily="18" charset="0"/>
                                  <a:cs typeface="Times New Roman" panose="02020603050405020304" pitchFamily="18" charset="0"/>
                                </a:rPr>
                                <m:t>≤</m:t>
                              </m:r>
                              <m:sSub>
                                <m:sSubPr>
                                  <m:ctrlPr>
                                    <a:rPr lang="en-US" altLang="ko-KR" sz="1400" b="1" i="1" kern="100" smtClean="0">
                                      <a:solidFill>
                                        <a:schemeClr val="bg1">
                                          <a:lumMod val="95000"/>
                                        </a:schemeClr>
                                      </a:solidFill>
                                      <a:latin typeface="Cambria Math" panose="02040503050406030204" pitchFamily="18" charset="0"/>
                                      <a:cs typeface="Times New Roman" panose="02020603050405020304" pitchFamily="18" charset="0"/>
                                    </a:rPr>
                                  </m:ctrlPr>
                                </m:sSubPr>
                                <m:e>
                                  <m:r>
                                    <a:rPr lang="en-US" altLang="ko-KR" sz="1400" b="1" i="1" kern="100" smtClean="0">
                                      <a:solidFill>
                                        <a:schemeClr val="bg1">
                                          <a:lumMod val="95000"/>
                                        </a:schemeClr>
                                      </a:solidFill>
                                      <a:latin typeface="Cambria Math" panose="02040503050406030204" pitchFamily="18" charset="0"/>
                                      <a:cs typeface="Times New Roman" panose="02020603050405020304" pitchFamily="18" charset="0"/>
                                    </a:rPr>
                                    <m:t>𝑹</m:t>
                                  </m:r>
                                </m:e>
                                <m:sub>
                                  <m:r>
                                    <a:rPr lang="en-US" altLang="ko-KR" sz="1400" b="1" i="1" kern="100" smtClean="0">
                                      <a:solidFill>
                                        <a:schemeClr val="bg1">
                                          <a:lumMod val="95000"/>
                                        </a:schemeClr>
                                      </a:solidFill>
                                      <a:latin typeface="Cambria Math" panose="02040503050406030204" pitchFamily="18" charset="0"/>
                                      <a:cs typeface="Times New Roman" panose="02020603050405020304" pitchFamily="18" charset="0"/>
                                    </a:rPr>
                                    <m:t>𝒎𝒂𝒙</m:t>
                                  </m:r>
                                </m:sub>
                              </m:sSub>
                            </m:e>
                          </m:mr>
                        </m:m>
                      </m:e>
                    </m:d>
                  </m:oMath>
                </a14:m>
                <a:r>
                  <a:rPr lang="en-US" altLang="ko-KR" sz="1400" b="1" kern="100">
                    <a:solidFill>
                      <a:schemeClr val="bg1">
                        <a:lumMod val="95000"/>
                      </a:schemeClr>
                    </a:solidFill>
                    <a:latin typeface="Calibri" panose="020F0502020204030204" pitchFamily="34" charset="0"/>
                    <a:ea typeface="맑은 고딕" panose="020B0503020000020004" pitchFamily="50" charset="-127"/>
                    <a:cs typeface="Times New Roman" panose="02020603050405020304" pitchFamily="18" charset="0"/>
                  </a:rPr>
                  <a:t> </a:t>
                </a:r>
                <a:endParaRPr lang="ko-KR" altLang="ko-KR" sz="1400" b="1" kern="100">
                  <a:solidFill>
                    <a:schemeClr val="bg1">
                      <a:lumMod val="95000"/>
                    </a:schemeClr>
                  </a:solidFill>
                  <a:latin typeface="Calibri" panose="020F0502020204030204" pitchFamily="34" charset="0"/>
                  <a:ea typeface="맑은 고딕" panose="020B0503020000020004" pitchFamily="50" charset="-127"/>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CF411571-9FC2-637A-791A-1169FBDAB49D}"/>
                  </a:ext>
                </a:extLst>
              </p:cNvPr>
              <p:cNvSpPr txBox="1">
                <a:spLocks noRot="1" noChangeAspect="1" noMove="1" noResize="1" noEditPoints="1" noAdjustHandles="1" noChangeArrowheads="1" noChangeShapeType="1" noTextEdit="1"/>
              </p:cNvSpPr>
              <p:nvPr/>
            </p:nvSpPr>
            <p:spPr>
              <a:xfrm>
                <a:off x="2985973" y="1491202"/>
                <a:ext cx="5405552" cy="1117037"/>
              </a:xfrm>
              <a:prstGeom prst="rect">
                <a:avLst/>
              </a:prstGeom>
              <a:blipFill>
                <a:blip r:embed="rId3"/>
                <a:stretch>
                  <a:fillRect l="-1015" t="-3825"/>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7286DAC-EF01-3F3F-2FC9-76B85AF58814}"/>
                  </a:ext>
                </a:extLst>
              </p:cNvPr>
              <p:cNvSpPr txBox="1"/>
              <p:nvPr/>
            </p:nvSpPr>
            <p:spPr>
              <a:xfrm>
                <a:off x="3048435" y="2703702"/>
                <a:ext cx="3150432" cy="1087927"/>
              </a:xfrm>
              <a:prstGeom prst="rect">
                <a:avLst/>
              </a:prstGeom>
              <a:noFill/>
            </p:spPr>
            <p:txBody>
              <a:bodyPr wrap="square" rtlCol="0">
                <a:spAutoFit/>
              </a:bodyPr>
              <a:lstStyle/>
              <a:p>
                <a:pPr marL="342900" indent="-342900">
                  <a:buFont typeface="Arial" panose="020B0604020202020204" pitchFamily="34" charset="0"/>
                  <a:buChar char="•"/>
                </a:pPr>
                <a:r>
                  <a:rPr lang="en-US" altLang="ko-KR" sz="2000" b="1">
                    <a:solidFill>
                      <a:srgbClr val="00B0F0"/>
                    </a:solidFill>
                  </a:rPr>
                  <a:t>Magnetic field </a:t>
                </a:r>
                <a14:m>
                  <m:oMath xmlns:m="http://schemas.openxmlformats.org/officeDocument/2006/math">
                    <m:r>
                      <a:rPr lang="en-US" altLang="ko-KR" sz="2000" b="1" i="1" dirty="0" smtClean="0">
                        <a:solidFill>
                          <a:srgbClr val="00B0F0"/>
                        </a:solidFill>
                        <a:latin typeface="Cambria Math" panose="02040503050406030204" pitchFamily="18" charset="0"/>
                      </a:rPr>
                      <m:t>𝑩</m:t>
                    </m:r>
                    <m:d>
                      <m:dPr>
                        <m:ctrlPr>
                          <a:rPr lang="en-US" altLang="ko-KR" sz="2000" b="1" i="1" dirty="0" smtClean="0">
                            <a:solidFill>
                              <a:srgbClr val="00B0F0"/>
                            </a:solidFill>
                            <a:latin typeface="Cambria Math" panose="02040503050406030204" pitchFamily="18" charset="0"/>
                          </a:rPr>
                        </m:ctrlPr>
                      </m:dPr>
                      <m:e>
                        <m:r>
                          <a:rPr lang="en-US" altLang="ko-KR" sz="2000" b="1" i="1" dirty="0" smtClean="0">
                            <a:solidFill>
                              <a:srgbClr val="00B0F0"/>
                            </a:solidFill>
                            <a:latin typeface="Cambria Math" panose="02040503050406030204" pitchFamily="18" charset="0"/>
                          </a:rPr>
                          <m:t>𝒓</m:t>
                        </m:r>
                      </m:e>
                    </m:d>
                  </m:oMath>
                </a14:m>
                <a:r>
                  <a:rPr lang="en-US" altLang="ko-KR" sz="2000" b="1">
                    <a:solidFill>
                      <a:srgbClr val="00B0F0"/>
                    </a:solidFill>
                  </a:rPr>
                  <a:t>:</a:t>
                </a:r>
                <a:endParaRPr lang="en-US" altLang="ko-KR" sz="2000">
                  <a:solidFill>
                    <a:srgbClr val="00B0F0"/>
                  </a:solidFill>
                </a:endParaRPr>
              </a:p>
              <a:p>
                <a14:m>
                  <m:oMath xmlns:m="http://schemas.openxmlformats.org/officeDocument/2006/math">
                    <m:r>
                      <a:rPr lang="en-US" altLang="ko-KR" sz="1400" b="1" i="1" kern="10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t>𝑩</m:t>
                    </m:r>
                    <m:d>
                      <m:dPr>
                        <m:ctrlPr>
                          <a:rPr lang="ko-KR" altLang="ko-KR" sz="1400" b="1"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ko-KR" sz="1400" b="1" i="1" kern="10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t>𝒓</m:t>
                        </m:r>
                      </m:e>
                    </m:d>
                    <m:r>
                      <a:rPr lang="en-US" altLang="ko-KR" sz="1400" b="1" i="1" kern="10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t>=</m:t>
                    </m:r>
                    <m:d>
                      <m:dPr>
                        <m:begChr m:val="{"/>
                        <m:endChr m:val=""/>
                        <m:ctrlPr>
                          <a:rPr lang="en-US" altLang="ko-KR" sz="1400" b="1" i="1" kern="100" smtClean="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ctrlPr>
                      </m:dPr>
                      <m:e>
                        <m:m>
                          <m:mPr>
                            <m:mcs>
                              <m:mc>
                                <m:mcPr>
                                  <m:count m:val="1"/>
                                  <m:mcJc m:val="center"/>
                                </m:mcPr>
                              </m:mc>
                            </m:mcs>
                            <m:ctrlPr>
                              <a:rPr lang="en-US" altLang="ko-KR" sz="1400" b="1" i="1" kern="100" smtClean="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ctrlPr>
                          </m:mPr>
                          <m:mr>
                            <m:e>
                              <m:sSub>
                                <m:sSubPr>
                                  <m:ctrlPr>
                                    <a:rPr lang="ko-KR" altLang="ko-KR" sz="1400" b="1"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sz="1400" b="1" i="1" kern="100">
                                      <a:solidFill>
                                        <a:schemeClr val="bg1">
                                          <a:lumMod val="95000"/>
                                        </a:schemeClr>
                                      </a:solidFill>
                                      <a:latin typeface="Cambria Math" panose="02040503050406030204" pitchFamily="18" charset="0"/>
                                      <a:cs typeface="Times New Roman" panose="02020603050405020304" pitchFamily="18" charset="0"/>
                                    </a:rPr>
                                    <m:t>𝑩</m:t>
                                  </m:r>
                                </m:e>
                                <m:sub>
                                  <m:r>
                                    <a:rPr lang="en-US" altLang="ko-KR" sz="1400" b="1" i="1" kern="100">
                                      <a:solidFill>
                                        <a:schemeClr val="bg1">
                                          <a:lumMod val="95000"/>
                                        </a:schemeClr>
                                      </a:solidFill>
                                      <a:latin typeface="Cambria Math" panose="02040503050406030204" pitchFamily="18" charset="0"/>
                                      <a:cs typeface="Times New Roman" panose="02020603050405020304" pitchFamily="18" charset="0"/>
                                    </a:rPr>
                                    <m:t>𝟎</m:t>
                                  </m:r>
                                </m:sub>
                              </m:sSub>
                              <m:sSup>
                                <m:sSupPr>
                                  <m:ctrlPr>
                                    <a:rPr lang="ko-KR" altLang="ko-KR" sz="1400" b="1"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ko-KR" altLang="ko-KR" sz="1400" b="1"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ko-KR" altLang="ko-KR" sz="1400" b="1"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ko-KR" sz="1400" b="1" i="1" kern="100">
                                              <a:solidFill>
                                                <a:schemeClr val="bg1">
                                                  <a:lumMod val="95000"/>
                                                </a:schemeClr>
                                              </a:solidFill>
                                              <a:latin typeface="Cambria Math" panose="02040503050406030204" pitchFamily="18" charset="0"/>
                                              <a:cs typeface="Times New Roman" panose="02020603050405020304" pitchFamily="18" charset="0"/>
                                            </a:rPr>
                                            <m:t>𝒓</m:t>
                                          </m:r>
                                        </m:num>
                                        <m:den>
                                          <m:sSub>
                                            <m:sSubPr>
                                              <m:ctrlPr>
                                                <a:rPr lang="en-US" altLang="ko-KR" sz="1400" b="1"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sz="1400" b="1"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t>𝑹</m:t>
                                              </m:r>
                                            </m:e>
                                            <m:sub>
                                              <m:r>
                                                <a:rPr lang="en-US" altLang="ko-KR" sz="1400" b="1"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t>𝑻𝑺</m:t>
                                              </m:r>
                                            </m:sub>
                                          </m:sSub>
                                        </m:den>
                                      </m:f>
                                    </m:e>
                                  </m:d>
                                </m:e>
                                <m:sup>
                                  <m:sSub>
                                    <m:sSubPr>
                                      <m:ctrlPr>
                                        <a:rPr lang="ko-KR" altLang="ko-KR" sz="1400" b="1"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sz="1400" b="1" i="1" kern="100">
                                          <a:solidFill>
                                            <a:schemeClr val="bg1">
                                              <a:lumMod val="95000"/>
                                            </a:schemeClr>
                                          </a:solidFill>
                                          <a:latin typeface="Cambria Math" panose="02040503050406030204" pitchFamily="18" charset="0"/>
                                          <a:cs typeface="Times New Roman" panose="02020603050405020304" pitchFamily="18" charset="0"/>
                                        </a:rPr>
                                        <m:t>𝜶</m:t>
                                      </m:r>
                                    </m:e>
                                    <m:sub>
                                      <m:r>
                                        <a:rPr lang="en-US" altLang="ko-KR" sz="1400" b="1" i="1" kern="100">
                                          <a:solidFill>
                                            <a:schemeClr val="bg1">
                                              <a:lumMod val="95000"/>
                                            </a:schemeClr>
                                          </a:solidFill>
                                          <a:latin typeface="Cambria Math" panose="02040503050406030204" pitchFamily="18" charset="0"/>
                                          <a:cs typeface="Times New Roman" panose="02020603050405020304" pitchFamily="18" charset="0"/>
                                        </a:rPr>
                                        <m:t>𝑩</m:t>
                                      </m:r>
                                    </m:sub>
                                  </m:sSub>
                                </m:sup>
                              </m:sSup>
                              <m:r>
                                <a:rPr lang="en-US" altLang="ko-KR" sz="1400" b="1" i="1" kern="100">
                                  <a:solidFill>
                                    <a:schemeClr val="bg1">
                                      <a:lumMod val="95000"/>
                                    </a:schemeClr>
                                  </a:solidFill>
                                  <a:latin typeface="Cambria Math" panose="02040503050406030204" pitchFamily="18" charset="0"/>
                                  <a:cs typeface="Times New Roman" panose="02020603050405020304" pitchFamily="18" charset="0"/>
                                </a:rPr>
                                <m:t>,</m:t>
                              </m:r>
                              <m:sSub>
                                <m:sSubPr>
                                  <m:ctrlPr>
                                    <a:rPr lang="en-US" altLang="ko-KR" sz="1400" b="1" i="1" kern="100">
                                      <a:solidFill>
                                        <a:schemeClr val="bg1">
                                          <a:lumMod val="95000"/>
                                        </a:schemeClr>
                                      </a:solidFill>
                                      <a:latin typeface="Cambria Math" panose="02040503050406030204" pitchFamily="18" charset="0"/>
                                      <a:cs typeface="Times New Roman" panose="02020603050405020304" pitchFamily="18" charset="0"/>
                                    </a:rPr>
                                  </m:ctrlPr>
                                </m:sSubPr>
                                <m:e>
                                  <m:r>
                                    <a:rPr lang="en-US" altLang="ko-KR" sz="1400" b="1" i="1" kern="100">
                                      <a:solidFill>
                                        <a:schemeClr val="bg1">
                                          <a:lumMod val="95000"/>
                                        </a:schemeClr>
                                      </a:solidFill>
                                      <a:latin typeface="Cambria Math" panose="02040503050406030204" pitchFamily="18" charset="0"/>
                                      <a:cs typeface="Times New Roman" panose="02020603050405020304" pitchFamily="18" charset="0"/>
                                    </a:rPr>
                                    <m:t>𝑹</m:t>
                                  </m:r>
                                </m:e>
                                <m:sub>
                                  <m:r>
                                    <a:rPr lang="en-US" altLang="ko-KR" sz="1400" b="1" i="1" kern="100">
                                      <a:solidFill>
                                        <a:schemeClr val="bg1">
                                          <a:lumMod val="95000"/>
                                        </a:schemeClr>
                                      </a:solidFill>
                                      <a:latin typeface="Cambria Math" panose="02040503050406030204" pitchFamily="18" charset="0"/>
                                      <a:cs typeface="Times New Roman" panose="02020603050405020304" pitchFamily="18" charset="0"/>
                                    </a:rPr>
                                    <m:t>𝑻𝑺</m:t>
                                  </m:r>
                                </m:sub>
                              </m:sSub>
                              <m:r>
                                <a:rPr lang="en-US" altLang="ko-KR" sz="1400" b="1" i="1" kern="100">
                                  <a:solidFill>
                                    <a:schemeClr val="bg1">
                                      <a:lumMod val="95000"/>
                                    </a:schemeClr>
                                  </a:solidFill>
                                  <a:latin typeface="Cambria Math" panose="02040503050406030204" pitchFamily="18" charset="0"/>
                                  <a:cs typeface="Times New Roman" panose="02020603050405020304" pitchFamily="18" charset="0"/>
                                </a:rPr>
                                <m:t>&lt;</m:t>
                              </m:r>
                              <m:r>
                                <a:rPr lang="en-US" altLang="ko-KR" sz="1400" b="1" i="1" kern="100">
                                  <a:solidFill>
                                    <a:schemeClr val="bg1">
                                      <a:lumMod val="95000"/>
                                    </a:schemeClr>
                                  </a:solidFill>
                                  <a:latin typeface="Cambria Math" panose="02040503050406030204" pitchFamily="18" charset="0"/>
                                  <a:cs typeface="Times New Roman" panose="02020603050405020304" pitchFamily="18" charset="0"/>
                                </a:rPr>
                                <m:t>𝒓</m:t>
                              </m:r>
                              <m:r>
                                <a:rPr lang="en-US" altLang="ko-KR" sz="1400" b="1" i="1" kern="100" smtClean="0">
                                  <a:solidFill>
                                    <a:schemeClr val="bg1">
                                      <a:lumMod val="95000"/>
                                    </a:schemeClr>
                                  </a:solidFill>
                                  <a:latin typeface="Cambria Math" panose="02040503050406030204" pitchFamily="18" charset="0"/>
                                  <a:cs typeface="Times New Roman" panose="02020603050405020304" pitchFamily="18" charset="0"/>
                                </a:rPr>
                                <m:t>≤</m:t>
                              </m:r>
                              <m:sSub>
                                <m:sSubPr>
                                  <m:ctrlPr>
                                    <a:rPr lang="en-US" altLang="ko-KR" sz="1400" b="1" i="1" kern="100">
                                      <a:solidFill>
                                        <a:schemeClr val="bg1">
                                          <a:lumMod val="95000"/>
                                        </a:schemeClr>
                                      </a:solidFill>
                                      <a:latin typeface="Cambria Math" panose="02040503050406030204" pitchFamily="18" charset="0"/>
                                      <a:cs typeface="Times New Roman" panose="02020603050405020304" pitchFamily="18" charset="0"/>
                                    </a:rPr>
                                  </m:ctrlPr>
                                </m:sSubPr>
                                <m:e>
                                  <m:r>
                                    <a:rPr lang="en-US" altLang="ko-KR" sz="1400" b="1" i="1" kern="100">
                                      <a:solidFill>
                                        <a:schemeClr val="bg1">
                                          <a:lumMod val="95000"/>
                                        </a:schemeClr>
                                      </a:solidFill>
                                      <a:latin typeface="Cambria Math" panose="02040503050406030204" pitchFamily="18" charset="0"/>
                                      <a:cs typeface="Times New Roman" panose="02020603050405020304" pitchFamily="18" charset="0"/>
                                    </a:rPr>
                                    <m:t>𝑹</m:t>
                                  </m:r>
                                </m:e>
                                <m:sub>
                                  <m:r>
                                    <a:rPr lang="en-US" altLang="ko-KR" sz="1400" b="1" i="1" kern="100">
                                      <a:solidFill>
                                        <a:schemeClr val="bg1">
                                          <a:lumMod val="95000"/>
                                        </a:schemeClr>
                                      </a:solidFill>
                                      <a:latin typeface="Cambria Math" panose="02040503050406030204" pitchFamily="18" charset="0"/>
                                      <a:cs typeface="Times New Roman" panose="02020603050405020304" pitchFamily="18" charset="0"/>
                                    </a:rPr>
                                    <m:t>𝑷𝑾𝑵</m:t>
                                  </m:r>
                                </m:sub>
                              </m:sSub>
                            </m:e>
                          </m:mr>
                          <m:mr>
                            <m:e>
                              <m:sSub>
                                <m:sSubPr>
                                  <m:ctrlPr>
                                    <a:rPr lang="en-US" altLang="ko-KR" sz="1400" b="1" i="1" kern="100" smtClean="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ctrlPr>
                                </m:sSubPr>
                                <m:e>
                                  <m:r>
                                    <a:rPr lang="en-US" altLang="ko-KR" sz="1400" b="1" i="1" kern="100" smtClean="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t>𝑩</m:t>
                                  </m:r>
                                </m:e>
                                <m:sub>
                                  <m:r>
                                    <a:rPr lang="en-US" altLang="ko-KR" sz="1400" b="1" i="1" kern="100" smtClean="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t>𝑬𝑿𝑻</m:t>
                                  </m:r>
                                </m:sub>
                              </m:sSub>
                              <m:r>
                                <a:rPr lang="en-US" altLang="ko-KR" sz="1400" b="1" i="1" kern="100" smtClean="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t>,  </m:t>
                              </m:r>
                              <m:sSub>
                                <m:sSubPr>
                                  <m:ctrlPr>
                                    <a:rPr lang="en-US" altLang="ko-KR" sz="1400" b="1" i="1" kern="100">
                                      <a:solidFill>
                                        <a:schemeClr val="bg1">
                                          <a:lumMod val="95000"/>
                                        </a:schemeClr>
                                      </a:solidFill>
                                      <a:latin typeface="Cambria Math" panose="02040503050406030204" pitchFamily="18" charset="0"/>
                                      <a:cs typeface="Times New Roman" panose="02020603050405020304" pitchFamily="18" charset="0"/>
                                    </a:rPr>
                                  </m:ctrlPr>
                                </m:sSubPr>
                                <m:e>
                                  <m:r>
                                    <a:rPr lang="en-US" altLang="ko-KR" sz="1400" b="1" i="1" kern="100">
                                      <a:solidFill>
                                        <a:schemeClr val="bg1">
                                          <a:lumMod val="95000"/>
                                        </a:schemeClr>
                                      </a:solidFill>
                                      <a:latin typeface="Cambria Math" panose="02040503050406030204" pitchFamily="18" charset="0"/>
                                      <a:cs typeface="Times New Roman" panose="02020603050405020304" pitchFamily="18" charset="0"/>
                                    </a:rPr>
                                    <m:t>𝑹</m:t>
                                  </m:r>
                                </m:e>
                                <m:sub>
                                  <m:r>
                                    <a:rPr lang="en-US" altLang="ko-KR" sz="1400" b="1" i="1" kern="100">
                                      <a:solidFill>
                                        <a:schemeClr val="bg1">
                                          <a:lumMod val="95000"/>
                                        </a:schemeClr>
                                      </a:solidFill>
                                      <a:latin typeface="Cambria Math" panose="02040503050406030204" pitchFamily="18" charset="0"/>
                                      <a:cs typeface="Times New Roman" panose="02020603050405020304" pitchFamily="18" charset="0"/>
                                    </a:rPr>
                                    <m:t>𝑷𝑾𝑵</m:t>
                                  </m:r>
                                </m:sub>
                              </m:sSub>
                              <m:r>
                                <a:rPr lang="en-US" altLang="ko-KR" sz="1400" b="1" i="1" kern="100">
                                  <a:solidFill>
                                    <a:schemeClr val="bg1">
                                      <a:lumMod val="95000"/>
                                    </a:schemeClr>
                                  </a:solidFill>
                                  <a:latin typeface="Cambria Math" panose="02040503050406030204" pitchFamily="18" charset="0"/>
                                  <a:cs typeface="Times New Roman" panose="02020603050405020304" pitchFamily="18" charset="0"/>
                                </a:rPr>
                                <m:t>&lt;</m:t>
                              </m:r>
                              <m:r>
                                <a:rPr lang="en-US" altLang="ko-KR" sz="1400" b="1" i="1" kern="100">
                                  <a:solidFill>
                                    <a:schemeClr val="bg1">
                                      <a:lumMod val="95000"/>
                                    </a:schemeClr>
                                  </a:solidFill>
                                  <a:latin typeface="Cambria Math" panose="02040503050406030204" pitchFamily="18" charset="0"/>
                                  <a:cs typeface="Times New Roman" panose="02020603050405020304" pitchFamily="18" charset="0"/>
                                </a:rPr>
                                <m:t>𝒓</m:t>
                              </m:r>
                              <m:r>
                                <a:rPr lang="en-US" altLang="ko-KR" sz="1400" b="1" i="1" kern="100" smtClean="0">
                                  <a:solidFill>
                                    <a:schemeClr val="bg1">
                                      <a:lumMod val="95000"/>
                                    </a:schemeClr>
                                  </a:solidFill>
                                  <a:latin typeface="Cambria Math" panose="02040503050406030204" pitchFamily="18" charset="0"/>
                                  <a:cs typeface="Times New Roman" panose="02020603050405020304" pitchFamily="18" charset="0"/>
                                </a:rPr>
                                <m:t>≤</m:t>
                              </m:r>
                              <m:sSub>
                                <m:sSubPr>
                                  <m:ctrlPr>
                                    <a:rPr lang="en-US" altLang="ko-KR" sz="1400" b="1" i="1" kern="100">
                                      <a:solidFill>
                                        <a:schemeClr val="bg1">
                                          <a:lumMod val="95000"/>
                                        </a:schemeClr>
                                      </a:solidFill>
                                      <a:latin typeface="Cambria Math" panose="02040503050406030204" pitchFamily="18" charset="0"/>
                                      <a:cs typeface="Times New Roman" panose="02020603050405020304" pitchFamily="18" charset="0"/>
                                    </a:rPr>
                                  </m:ctrlPr>
                                </m:sSubPr>
                                <m:e>
                                  <m:r>
                                    <a:rPr lang="en-US" altLang="ko-KR" sz="1400" b="1" i="1" kern="100">
                                      <a:solidFill>
                                        <a:schemeClr val="bg1">
                                          <a:lumMod val="95000"/>
                                        </a:schemeClr>
                                      </a:solidFill>
                                      <a:latin typeface="Cambria Math" panose="02040503050406030204" pitchFamily="18" charset="0"/>
                                      <a:cs typeface="Times New Roman" panose="02020603050405020304" pitchFamily="18" charset="0"/>
                                    </a:rPr>
                                    <m:t>𝑹</m:t>
                                  </m:r>
                                </m:e>
                                <m:sub>
                                  <m:r>
                                    <a:rPr lang="en-US" altLang="ko-KR" sz="1400" b="1" i="1" kern="100">
                                      <a:solidFill>
                                        <a:schemeClr val="bg1">
                                          <a:lumMod val="95000"/>
                                        </a:schemeClr>
                                      </a:solidFill>
                                      <a:latin typeface="Cambria Math" panose="02040503050406030204" pitchFamily="18" charset="0"/>
                                      <a:cs typeface="Times New Roman" panose="02020603050405020304" pitchFamily="18" charset="0"/>
                                    </a:rPr>
                                    <m:t>𝒎𝒂𝒙</m:t>
                                  </m:r>
                                </m:sub>
                              </m:sSub>
                            </m:e>
                          </m:mr>
                        </m:m>
                      </m:e>
                    </m:d>
                  </m:oMath>
                </a14:m>
                <a:r>
                  <a:rPr lang="en-US" altLang="ko-KR" sz="1400" kern="100">
                    <a:solidFill>
                      <a:schemeClr val="bg1">
                        <a:lumMod val="95000"/>
                      </a:schemeClr>
                    </a:solidFill>
                    <a:latin typeface="Calibri" panose="020F0502020204030204" pitchFamily="34" charset="0"/>
                    <a:ea typeface="맑은 고딕" panose="020B0503020000020004" pitchFamily="50" charset="-127"/>
                    <a:cs typeface="Times New Roman" panose="02020603050405020304" pitchFamily="18" charset="0"/>
                  </a:rPr>
                  <a:t> </a:t>
                </a:r>
              </a:p>
            </p:txBody>
          </p:sp>
        </mc:Choice>
        <mc:Fallback xmlns="">
          <p:sp>
            <p:nvSpPr>
              <p:cNvPr id="22" name="TextBox 21">
                <a:extLst>
                  <a:ext uri="{FF2B5EF4-FFF2-40B4-BE49-F238E27FC236}">
                    <a16:creationId xmlns:a16="http://schemas.microsoft.com/office/drawing/2014/main" id="{37286DAC-EF01-3F3F-2FC9-76B85AF58814}"/>
                  </a:ext>
                </a:extLst>
              </p:cNvPr>
              <p:cNvSpPr txBox="1">
                <a:spLocks noRot="1" noChangeAspect="1" noMove="1" noResize="1" noEditPoints="1" noAdjustHandles="1" noChangeArrowheads="1" noChangeShapeType="1" noTextEdit="1"/>
              </p:cNvSpPr>
              <p:nvPr/>
            </p:nvSpPr>
            <p:spPr>
              <a:xfrm>
                <a:off x="3048435" y="2703702"/>
                <a:ext cx="3150432" cy="1087927"/>
              </a:xfrm>
              <a:prstGeom prst="rect">
                <a:avLst/>
              </a:prstGeom>
              <a:blipFill>
                <a:blip r:embed="rId4"/>
                <a:stretch>
                  <a:fillRect l="-1741" t="-3371"/>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159012F-BBC0-88C1-B776-9D1F4F10718F}"/>
                  </a:ext>
                </a:extLst>
              </p:cNvPr>
              <p:cNvSpPr txBox="1"/>
              <p:nvPr/>
            </p:nvSpPr>
            <p:spPr>
              <a:xfrm>
                <a:off x="2654522" y="4975298"/>
                <a:ext cx="9179338" cy="1264705"/>
              </a:xfrm>
              <a:prstGeom prst="rect">
                <a:avLst/>
              </a:prstGeom>
              <a:noFill/>
            </p:spPr>
            <p:txBody>
              <a:bodyPr wrap="square" rtlCol="0">
                <a:spAutoFit/>
              </a:bodyPr>
              <a:lstStyle/>
              <a:p>
                <a:pPr marL="342900" indent="-342900">
                  <a:buFont typeface="Wingdings" panose="05000000000000000000" pitchFamily="2" charset="2"/>
                  <a:buChar char="u"/>
                </a:pPr>
                <a:r>
                  <a:rPr lang="en-US" altLang="ko-KR" sz="2400" b="1">
                    <a:solidFill>
                      <a:srgbClr val="92D050"/>
                    </a:solidFill>
                  </a:rPr>
                  <a:t>Magnetic energy budget</a:t>
                </a:r>
                <a:r>
                  <a:rPr lang="en-US" altLang="ko-KR" sz="2400" b="1">
                    <a:solidFill>
                      <a:schemeClr val="bg1">
                        <a:lumMod val="95000"/>
                      </a:schemeClr>
                    </a:solidFill>
                  </a:rPr>
                  <a:t>:</a:t>
                </a:r>
                <a:r>
                  <a:rPr lang="en-US" altLang="ko-KR" sz="2400">
                    <a:solidFill>
                      <a:schemeClr val="bg1">
                        <a:lumMod val="95000"/>
                      </a:schemeClr>
                    </a:solidFill>
                  </a:rPr>
                  <a:t> </a:t>
                </a:r>
              </a:p>
              <a:p>
                <a:pPr marL="342900" indent="-342900">
                  <a:buFont typeface="Arial" panose="020B0604020202020204" pitchFamily="34" charset="0"/>
                  <a:buChar char="•"/>
                </a:pPr>
                <a:r>
                  <a:rPr lang="en-US" altLang="ko-KR" sz="2000">
                    <a:solidFill>
                      <a:schemeClr val="bg1">
                        <a:lumMod val="95000"/>
                      </a:schemeClr>
                    </a:solidFill>
                  </a:rPr>
                  <a:t>The magnetic energy within the PWN is a fraction (</a:t>
                </a:r>
                <a14:m>
                  <m:oMath xmlns:m="http://schemas.openxmlformats.org/officeDocument/2006/math">
                    <m:sSub>
                      <m:sSubPr>
                        <m:ctrlPr>
                          <a:rPr lang="en-US" altLang="ko-KR" sz="2000" b="0" i="1" smtClean="0">
                            <a:solidFill>
                              <a:schemeClr val="bg1">
                                <a:lumMod val="95000"/>
                              </a:schemeClr>
                            </a:solidFill>
                            <a:latin typeface="Cambria Math" panose="02040503050406030204" pitchFamily="18" charset="0"/>
                          </a:rPr>
                        </m:ctrlPr>
                      </m:sSubPr>
                      <m:e>
                        <m:r>
                          <a:rPr lang="en-US" altLang="ko-KR" sz="2000" b="0" i="1" smtClean="0">
                            <a:solidFill>
                              <a:schemeClr val="bg1">
                                <a:lumMod val="95000"/>
                              </a:schemeClr>
                            </a:solidFill>
                            <a:latin typeface="Cambria Math" panose="02040503050406030204" pitchFamily="18" charset="0"/>
                          </a:rPr>
                          <m:t>𝜂</m:t>
                        </m:r>
                      </m:e>
                      <m:sub>
                        <m:r>
                          <a:rPr lang="en-US" altLang="ko-KR" sz="2000" b="0" i="1" smtClean="0">
                            <a:solidFill>
                              <a:schemeClr val="bg1">
                                <a:lumMod val="95000"/>
                              </a:schemeClr>
                            </a:solidFill>
                            <a:latin typeface="Cambria Math" panose="02040503050406030204" pitchFamily="18" charset="0"/>
                          </a:rPr>
                          <m:t>𝐵</m:t>
                        </m:r>
                      </m:sub>
                    </m:sSub>
                  </m:oMath>
                </a14:m>
                <a:r>
                  <a:rPr lang="en-US" altLang="ko-KR" sz="2000">
                    <a:solidFill>
                      <a:schemeClr val="bg1">
                        <a:lumMod val="95000"/>
                      </a:schemeClr>
                    </a:solidFill>
                  </a:rPr>
                  <a:t>) of the pulsar spin-down power: </a:t>
                </a:r>
                <a14:m>
                  <m:oMath xmlns:m="http://schemas.openxmlformats.org/officeDocument/2006/math">
                    <m:sSub>
                      <m:sSubPr>
                        <m:ctrlPr>
                          <a:rPr lang="en-US" altLang="ko-KR" sz="2000" i="1" kern="100">
                            <a:solidFill>
                              <a:schemeClr val="bg1">
                                <a:lumMod val="95000"/>
                              </a:schemeClr>
                            </a:solidFill>
                            <a:latin typeface="Cambria Math" panose="02040503050406030204" pitchFamily="18" charset="0"/>
                            <a:cs typeface="Times New Roman" panose="02020603050405020304" pitchFamily="18" charset="0"/>
                          </a:rPr>
                        </m:ctrlPr>
                      </m:sSubPr>
                      <m:e>
                        <m:r>
                          <a:rPr lang="en-US" altLang="ko-KR" sz="2000" i="1" kern="100">
                            <a:solidFill>
                              <a:schemeClr val="bg1">
                                <a:lumMod val="95000"/>
                              </a:schemeClr>
                            </a:solidFill>
                            <a:latin typeface="Cambria Math" panose="02040503050406030204" pitchFamily="18" charset="0"/>
                            <a:cs typeface="Times New Roman" panose="02020603050405020304" pitchFamily="18" charset="0"/>
                          </a:rPr>
                          <m:t>𝜂</m:t>
                        </m:r>
                      </m:e>
                      <m:sub>
                        <m:r>
                          <a:rPr lang="en-US" altLang="ko-KR" sz="2000" i="1" kern="100">
                            <a:solidFill>
                              <a:schemeClr val="bg1">
                                <a:lumMod val="95000"/>
                              </a:schemeClr>
                            </a:solidFill>
                            <a:latin typeface="Cambria Math" panose="02040503050406030204" pitchFamily="18" charset="0"/>
                            <a:cs typeface="Times New Roman" panose="02020603050405020304" pitchFamily="18" charset="0"/>
                          </a:rPr>
                          <m:t>𝐵</m:t>
                        </m:r>
                      </m:sub>
                    </m:sSub>
                    <m:nary>
                      <m:naryPr>
                        <m:limLoc m:val="subSup"/>
                        <m:ctrlPr>
                          <a:rPr lang="ko-KR" altLang="ko-KR" sz="2000"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ko-KR" sz="2000" i="1" kern="10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t>0</m:t>
                        </m:r>
                      </m:sub>
                      <m:sup>
                        <m:sSub>
                          <m:sSubPr>
                            <m:ctrlPr>
                              <a:rPr lang="en-US" altLang="ko-KR" sz="2000" i="1" kern="10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ctrlPr>
                          </m:sSubPr>
                          <m:e>
                            <m:r>
                              <a:rPr lang="en-US" altLang="ko-KR" sz="2000" i="1" kern="10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t>𝑡</m:t>
                            </m:r>
                          </m:e>
                          <m:sub>
                            <m:r>
                              <a:rPr lang="en-US" altLang="ko-KR" sz="2000" i="1" kern="10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t>𝑎𝑔𝑒</m:t>
                            </m:r>
                          </m:sub>
                        </m:sSub>
                      </m:sup>
                      <m:e>
                        <m:r>
                          <a:rPr lang="en-US" altLang="ko-KR" sz="2000" i="1" kern="10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t>𝐿</m:t>
                        </m:r>
                        <m:d>
                          <m:dPr>
                            <m:ctrlPr>
                              <a:rPr lang="ko-KR" altLang="ko-KR" sz="2000"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ko-KR" sz="2000" b="0" i="1" kern="100" smtClean="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t>𝑡</m:t>
                            </m:r>
                          </m:e>
                        </m:d>
                        <m:r>
                          <a:rPr lang="en-US" altLang="ko-KR" sz="2000" i="1" kern="10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t>𝑑𝑡</m:t>
                        </m:r>
                      </m:e>
                    </m:nary>
                    <m:r>
                      <a:rPr lang="en-US" altLang="ko-KR" sz="2000" i="1" kern="10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t>=</m:t>
                    </m:r>
                    <m:nary>
                      <m:naryPr>
                        <m:ctrlPr>
                          <a:rPr lang="en-US" altLang="ko-KR" sz="2000" i="1" kern="100" smtClean="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ctrlPr>
                      </m:naryPr>
                      <m:sub>
                        <m:sSub>
                          <m:sSubPr>
                            <m:ctrlPr>
                              <a:rPr lang="en-US" altLang="ko-KR" sz="2000" b="0" i="1" kern="100" smtClean="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ctrlPr>
                          </m:sSubPr>
                          <m:e>
                            <m:r>
                              <m:rPr>
                                <m:brk m:alnAt="23"/>
                              </m:rPr>
                              <a:rPr lang="en-US" altLang="ko-KR" sz="2000" b="0" i="1" kern="100" smtClean="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t>𝑅</m:t>
                            </m:r>
                          </m:e>
                          <m:sub>
                            <m:r>
                              <m:rPr>
                                <m:brk m:alnAt="23"/>
                              </m:rPr>
                              <a:rPr lang="en-US" altLang="ko-KR" sz="2000" b="0" i="1" kern="100" smtClean="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t>𝑇</m:t>
                            </m:r>
                            <m:r>
                              <a:rPr lang="en-US" altLang="ko-KR" sz="2000" b="0" i="1" kern="100" smtClean="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t>𝑆</m:t>
                            </m:r>
                          </m:sub>
                        </m:sSub>
                      </m:sub>
                      <m:sup>
                        <m:sSub>
                          <m:sSubPr>
                            <m:ctrlPr>
                              <a:rPr lang="en-US" altLang="ko-KR" sz="2000" b="0" i="1" kern="100" smtClean="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ctrlPr>
                          </m:sSubPr>
                          <m:e>
                            <m:r>
                              <a:rPr lang="en-US" altLang="ko-KR" sz="2000" b="0" i="1" kern="100" smtClean="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t>𝑅</m:t>
                            </m:r>
                          </m:e>
                          <m:sub>
                            <m:r>
                              <a:rPr lang="en-US" altLang="ko-KR" sz="2000" b="0" i="1" kern="100" smtClean="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t>𝑃𝑊𝑁</m:t>
                            </m:r>
                          </m:sub>
                        </m:sSub>
                      </m:sup>
                      <m:e>
                        <m:f>
                          <m:fPr>
                            <m:ctrlPr>
                              <a:rPr lang="ko-KR" altLang="ko-KR" sz="2000"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ko-KR" altLang="ko-KR" sz="2000"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ko-KR" sz="2000" i="1" kern="100">
                                    <a:solidFill>
                                      <a:schemeClr val="bg1">
                                        <a:lumMod val="95000"/>
                                      </a:schemeClr>
                                    </a:solidFill>
                                    <a:latin typeface="Cambria Math" panose="02040503050406030204" pitchFamily="18" charset="0"/>
                                    <a:cs typeface="Times New Roman" panose="02020603050405020304" pitchFamily="18" charset="0"/>
                                  </a:rPr>
                                  <m:t>𝐵</m:t>
                                </m:r>
                                <m:d>
                                  <m:dPr>
                                    <m:ctrlPr>
                                      <a:rPr lang="ko-KR" altLang="ko-KR" sz="2000"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ko-KR" sz="2000" i="1" kern="100">
                                        <a:solidFill>
                                          <a:schemeClr val="bg1">
                                            <a:lumMod val="95000"/>
                                          </a:schemeClr>
                                        </a:solidFill>
                                        <a:latin typeface="Cambria Math" panose="02040503050406030204" pitchFamily="18" charset="0"/>
                                        <a:cs typeface="Times New Roman" panose="02020603050405020304" pitchFamily="18" charset="0"/>
                                      </a:rPr>
                                      <m:t>𝑟</m:t>
                                    </m:r>
                                  </m:e>
                                </m:d>
                              </m:e>
                              <m:sup>
                                <m:r>
                                  <a:rPr lang="en-US" altLang="ko-KR" sz="2000" i="1" kern="100">
                                    <a:solidFill>
                                      <a:schemeClr val="bg1">
                                        <a:lumMod val="95000"/>
                                      </a:schemeClr>
                                    </a:solidFill>
                                    <a:latin typeface="Cambria Math" panose="02040503050406030204" pitchFamily="18" charset="0"/>
                                    <a:cs typeface="Times New Roman" panose="02020603050405020304" pitchFamily="18" charset="0"/>
                                  </a:rPr>
                                  <m:t>2</m:t>
                                </m:r>
                              </m:sup>
                            </m:sSup>
                          </m:num>
                          <m:den>
                            <m:r>
                              <a:rPr lang="en-US" altLang="ko-KR" sz="2000" i="1" kern="100">
                                <a:solidFill>
                                  <a:schemeClr val="bg1">
                                    <a:lumMod val="95000"/>
                                  </a:schemeClr>
                                </a:solidFill>
                                <a:latin typeface="Cambria Math" panose="02040503050406030204" pitchFamily="18" charset="0"/>
                                <a:cs typeface="Times New Roman" panose="02020603050405020304" pitchFamily="18" charset="0"/>
                              </a:rPr>
                              <m:t>8</m:t>
                            </m:r>
                            <m:r>
                              <a:rPr lang="en-US" altLang="ko-KR" sz="2000" i="1" kern="100">
                                <a:solidFill>
                                  <a:schemeClr val="bg1">
                                    <a:lumMod val="95000"/>
                                  </a:schemeClr>
                                </a:solidFill>
                                <a:latin typeface="Cambria Math" panose="02040503050406030204" pitchFamily="18" charset="0"/>
                                <a:cs typeface="Times New Roman" panose="02020603050405020304" pitchFamily="18" charset="0"/>
                              </a:rPr>
                              <m:t>𝜋</m:t>
                            </m:r>
                          </m:den>
                        </m:f>
                        <m:r>
                          <a:rPr lang="en-US" altLang="ko-KR" sz="2000" i="1" kern="100">
                            <a:solidFill>
                              <a:schemeClr val="bg1">
                                <a:lumMod val="95000"/>
                              </a:schemeClr>
                            </a:solidFill>
                            <a:latin typeface="Cambria Math" panose="02040503050406030204" pitchFamily="18" charset="0"/>
                            <a:cs typeface="Times New Roman" panose="02020603050405020304" pitchFamily="18" charset="0"/>
                          </a:rPr>
                          <m:t>×</m:t>
                        </m:r>
                        <m:r>
                          <a:rPr lang="en-US" altLang="ko-KR" sz="2000"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t>4</m:t>
                        </m:r>
                        <m:r>
                          <a:rPr lang="en-US" altLang="ko-KR" sz="2000" i="1" kern="100">
                            <a:solidFill>
                              <a:schemeClr val="bg1">
                                <a:lumMod val="95000"/>
                              </a:schemeClr>
                            </a:solidFill>
                            <a:latin typeface="Cambria Math" panose="02040503050406030204" pitchFamily="18" charset="0"/>
                            <a:cs typeface="Times New Roman" panose="02020603050405020304" pitchFamily="18" charset="0"/>
                          </a:rPr>
                          <m:t>𝜋</m:t>
                        </m:r>
                        <m:sSup>
                          <m:sSupPr>
                            <m:ctrlPr>
                              <a:rPr lang="ko-KR" altLang="ko-KR" sz="2000"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ko-KR" sz="2000" i="1" kern="100">
                                <a:solidFill>
                                  <a:schemeClr val="bg1">
                                    <a:lumMod val="95000"/>
                                  </a:schemeClr>
                                </a:solidFill>
                                <a:latin typeface="Cambria Math" panose="02040503050406030204" pitchFamily="18" charset="0"/>
                                <a:cs typeface="Times New Roman" panose="02020603050405020304" pitchFamily="18" charset="0"/>
                              </a:rPr>
                              <m:t>𝑟</m:t>
                            </m:r>
                          </m:e>
                          <m:sup>
                            <m:r>
                              <a:rPr lang="en-US" altLang="ko-KR" sz="2000" i="1" kern="100">
                                <a:solidFill>
                                  <a:schemeClr val="bg1">
                                    <a:lumMod val="95000"/>
                                  </a:schemeClr>
                                </a:solidFill>
                                <a:latin typeface="Cambria Math" panose="02040503050406030204" pitchFamily="18" charset="0"/>
                                <a:cs typeface="Times New Roman" panose="02020603050405020304" pitchFamily="18" charset="0"/>
                              </a:rPr>
                              <m:t>2</m:t>
                            </m:r>
                          </m:sup>
                        </m:sSup>
                        <m:r>
                          <a:rPr lang="en-US" altLang="ko-KR" sz="2000" i="1" kern="100">
                            <a:solidFill>
                              <a:schemeClr val="bg1">
                                <a:lumMod val="95000"/>
                              </a:schemeClr>
                            </a:solidFill>
                            <a:latin typeface="Cambria Math" panose="02040503050406030204" pitchFamily="18" charset="0"/>
                            <a:cs typeface="Times New Roman" panose="02020603050405020304" pitchFamily="18" charset="0"/>
                          </a:rPr>
                          <m:t>𝑑𝑟</m:t>
                        </m:r>
                      </m:e>
                    </m:nary>
                  </m:oMath>
                </a14:m>
                <a:endParaRPr lang="en-US" altLang="ko-KR" sz="2000" kern="100">
                  <a:solidFill>
                    <a:schemeClr val="bg1">
                      <a:lumMod val="95000"/>
                    </a:schemeClr>
                  </a:solidFill>
                  <a:latin typeface="Calibri" panose="020F0502020204030204" pitchFamily="34" charset="0"/>
                  <a:ea typeface="맑은 고딕" panose="020B0503020000020004" pitchFamily="50" charset="-127"/>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E159012F-BBC0-88C1-B776-9D1F4F10718F}"/>
                  </a:ext>
                </a:extLst>
              </p:cNvPr>
              <p:cNvSpPr txBox="1">
                <a:spLocks noRot="1" noChangeAspect="1" noMove="1" noResize="1" noEditPoints="1" noAdjustHandles="1" noChangeArrowheads="1" noChangeShapeType="1" noTextEdit="1"/>
              </p:cNvSpPr>
              <p:nvPr/>
            </p:nvSpPr>
            <p:spPr>
              <a:xfrm>
                <a:off x="2654522" y="4975298"/>
                <a:ext cx="9179338" cy="1264705"/>
              </a:xfrm>
              <a:prstGeom prst="rect">
                <a:avLst/>
              </a:prstGeom>
              <a:blipFill>
                <a:blip r:embed="rId5"/>
                <a:stretch>
                  <a:fillRect l="-863" t="-3846" b="-481"/>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847686C5-2324-8147-65B9-4CFA4C70D5BB}"/>
                  </a:ext>
                </a:extLst>
              </p:cNvPr>
              <p:cNvSpPr txBox="1"/>
              <p:nvPr/>
            </p:nvSpPr>
            <p:spPr>
              <a:xfrm>
                <a:off x="2572840" y="602795"/>
                <a:ext cx="8668318" cy="866006"/>
              </a:xfrm>
              <a:prstGeom prst="rect">
                <a:avLst/>
              </a:prstGeom>
              <a:noFill/>
            </p:spPr>
            <p:txBody>
              <a:bodyPr wrap="square" rtlCol="0">
                <a:spAutoFit/>
              </a:bodyPr>
              <a:lstStyle/>
              <a:p>
                <a:pPr marL="342900" indent="-342900">
                  <a:buFont typeface="Wingdings" panose="05000000000000000000" pitchFamily="2" charset="2"/>
                  <a:buChar char="u"/>
                </a:pPr>
                <a:r>
                  <a:rPr lang="en-US" altLang="ko-KR" sz="2400" b="1">
                    <a:solidFill>
                      <a:srgbClr val="92D050"/>
                    </a:solidFill>
                  </a:rPr>
                  <a:t>PWN properties </a:t>
                </a:r>
                <a14:m>
                  <m:oMath xmlns:m="http://schemas.openxmlformats.org/officeDocument/2006/math">
                    <m:sSub>
                      <m:sSubPr>
                        <m:ctrlPr>
                          <a:rPr lang="en-US" altLang="ko-KR" sz="2400" b="1" i="1">
                            <a:solidFill>
                              <a:srgbClr val="92D050"/>
                            </a:solidFill>
                            <a:latin typeface="Cambria Math" panose="02040503050406030204" pitchFamily="18" charset="0"/>
                          </a:rPr>
                        </m:ctrlPr>
                      </m:sSubPr>
                      <m:e>
                        <m:r>
                          <a:rPr lang="en-US" altLang="ko-KR" sz="2400" b="1" i="1">
                            <a:solidFill>
                              <a:srgbClr val="92D050"/>
                            </a:solidFill>
                            <a:latin typeface="Cambria Math" panose="02040503050406030204" pitchFamily="18" charset="0"/>
                          </a:rPr>
                          <m:t>𝑽</m:t>
                        </m:r>
                      </m:e>
                      <m:sub>
                        <m:r>
                          <a:rPr lang="en-US" altLang="ko-KR" sz="2400" b="1" i="1">
                            <a:solidFill>
                              <a:srgbClr val="92D050"/>
                            </a:solidFill>
                            <a:latin typeface="Cambria Math" panose="02040503050406030204" pitchFamily="18" charset="0"/>
                          </a:rPr>
                          <m:t>𝒇𝒍𝒐𝒘</m:t>
                        </m:r>
                      </m:sub>
                    </m:sSub>
                    <m:d>
                      <m:dPr>
                        <m:ctrlPr>
                          <a:rPr lang="en-US" altLang="ko-KR" sz="2400" b="1" i="1" smtClean="0">
                            <a:solidFill>
                              <a:srgbClr val="92D050"/>
                            </a:solidFill>
                            <a:latin typeface="Cambria Math" panose="02040503050406030204" pitchFamily="18" charset="0"/>
                          </a:rPr>
                        </m:ctrlPr>
                      </m:dPr>
                      <m:e>
                        <m:r>
                          <a:rPr lang="en-US" altLang="ko-KR" sz="2400" b="1" i="1" smtClean="0">
                            <a:solidFill>
                              <a:srgbClr val="92D050"/>
                            </a:solidFill>
                            <a:latin typeface="Cambria Math" panose="02040503050406030204" pitchFamily="18" charset="0"/>
                          </a:rPr>
                          <m:t>𝒓</m:t>
                        </m:r>
                      </m:e>
                    </m:d>
                  </m:oMath>
                </a14:m>
                <a:r>
                  <a:rPr lang="en-US" altLang="ko-KR" sz="2400" b="1" dirty="0">
                    <a:solidFill>
                      <a:srgbClr val="92D050"/>
                    </a:solidFill>
                  </a:rPr>
                  <a:t>, </a:t>
                </a:r>
                <a14:m>
                  <m:oMath xmlns:m="http://schemas.openxmlformats.org/officeDocument/2006/math">
                    <m:r>
                      <a:rPr lang="en-US" altLang="ko-KR" sz="2400" b="1" i="1">
                        <a:solidFill>
                          <a:srgbClr val="92D050"/>
                        </a:solidFill>
                        <a:latin typeface="Cambria Math" panose="02040503050406030204" pitchFamily="18" charset="0"/>
                      </a:rPr>
                      <m:t>𝑩</m:t>
                    </m:r>
                    <m:d>
                      <m:dPr>
                        <m:ctrlPr>
                          <a:rPr lang="en-US" altLang="ko-KR" sz="2400" b="1" i="1" smtClean="0">
                            <a:solidFill>
                              <a:srgbClr val="92D050"/>
                            </a:solidFill>
                            <a:latin typeface="Cambria Math" panose="02040503050406030204" pitchFamily="18" charset="0"/>
                          </a:rPr>
                        </m:ctrlPr>
                      </m:dPr>
                      <m:e>
                        <m:r>
                          <a:rPr lang="en-US" altLang="ko-KR" sz="2400" b="1" i="1" smtClean="0">
                            <a:solidFill>
                              <a:srgbClr val="92D050"/>
                            </a:solidFill>
                            <a:latin typeface="Cambria Math" panose="02040503050406030204" pitchFamily="18" charset="0"/>
                          </a:rPr>
                          <m:t>𝒓</m:t>
                        </m:r>
                      </m:e>
                    </m:d>
                  </m:oMath>
                </a14:m>
                <a:r>
                  <a:rPr lang="en-US" altLang="ko-KR" sz="2400" b="1" dirty="0">
                    <a:solidFill>
                      <a:srgbClr val="92D050"/>
                    </a:solidFill>
                  </a:rPr>
                  <a:t>, </a:t>
                </a:r>
                <a:r>
                  <a:rPr lang="en-US" altLang="ko-KR" sz="2400" b="1">
                    <a:solidFill>
                      <a:srgbClr val="92D050"/>
                    </a:solidFill>
                  </a:rPr>
                  <a:t>and </a:t>
                </a:r>
                <a14:m>
                  <m:oMath xmlns:m="http://schemas.openxmlformats.org/officeDocument/2006/math">
                    <m:r>
                      <a:rPr lang="en-US" altLang="ko-KR" sz="2400" b="1" i="1" smtClean="0">
                        <a:solidFill>
                          <a:srgbClr val="92D050"/>
                        </a:solidFill>
                        <a:latin typeface="Cambria Math" panose="02040503050406030204" pitchFamily="18" charset="0"/>
                      </a:rPr>
                      <m:t>𝑫</m:t>
                    </m:r>
                    <m:d>
                      <m:dPr>
                        <m:ctrlPr>
                          <a:rPr lang="en-US" altLang="ko-KR" sz="2400" b="1" i="1" smtClean="0">
                            <a:solidFill>
                              <a:srgbClr val="92D050"/>
                            </a:solidFill>
                            <a:latin typeface="Cambria Math" panose="02040503050406030204" pitchFamily="18" charset="0"/>
                          </a:rPr>
                        </m:ctrlPr>
                      </m:dPr>
                      <m:e>
                        <m:r>
                          <a:rPr lang="en-US" altLang="ko-KR" sz="2400" b="1" i="1" smtClean="0">
                            <a:solidFill>
                              <a:srgbClr val="92D050"/>
                            </a:solidFill>
                            <a:latin typeface="Cambria Math" panose="02040503050406030204" pitchFamily="18" charset="0"/>
                          </a:rPr>
                          <m:t>𝒓</m:t>
                        </m:r>
                      </m:e>
                    </m:d>
                  </m:oMath>
                </a14:m>
                <a:r>
                  <a:rPr lang="en-US" altLang="ko-KR" sz="2400" b="1">
                    <a:solidFill>
                      <a:schemeClr val="bg1">
                        <a:lumMod val="95000"/>
                      </a:schemeClr>
                    </a:solidFill>
                  </a:rPr>
                  <a:t>: power-law functions with </a:t>
                </a:r>
                <a:r>
                  <a:rPr lang="en-US" altLang="ko-KR" sz="2400" b="1">
                    <a:solidFill>
                      <a:srgbClr val="FFFF00"/>
                    </a:solidFill>
                  </a:rPr>
                  <a:t>no time dependence</a:t>
                </a:r>
              </a:p>
            </p:txBody>
          </p:sp>
        </mc:Choice>
        <mc:Fallback xmlns="">
          <p:sp>
            <p:nvSpPr>
              <p:cNvPr id="24" name="TextBox 23">
                <a:extLst>
                  <a:ext uri="{FF2B5EF4-FFF2-40B4-BE49-F238E27FC236}">
                    <a16:creationId xmlns:a16="http://schemas.microsoft.com/office/drawing/2014/main" id="{847686C5-2324-8147-65B9-4CFA4C70D5BB}"/>
                  </a:ext>
                </a:extLst>
              </p:cNvPr>
              <p:cNvSpPr txBox="1">
                <a:spLocks noRot="1" noChangeAspect="1" noMove="1" noResize="1" noEditPoints="1" noAdjustHandles="1" noChangeArrowheads="1" noChangeShapeType="1" noTextEdit="1"/>
              </p:cNvSpPr>
              <p:nvPr/>
            </p:nvSpPr>
            <p:spPr>
              <a:xfrm>
                <a:off x="2572840" y="602795"/>
                <a:ext cx="8668318" cy="866006"/>
              </a:xfrm>
              <a:prstGeom prst="rect">
                <a:avLst/>
              </a:prstGeom>
              <a:blipFill>
                <a:blip r:embed="rId6"/>
                <a:stretch>
                  <a:fillRect l="-914" t="-6338" b="-15493"/>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276E133-F2FC-C375-EE7E-C73C951A0CB5}"/>
                  </a:ext>
                </a:extLst>
              </p:cNvPr>
              <p:cNvSpPr txBox="1"/>
              <p:nvPr/>
            </p:nvSpPr>
            <p:spPr>
              <a:xfrm>
                <a:off x="7253617" y="1322250"/>
                <a:ext cx="4747800" cy="2352952"/>
              </a:xfrm>
              <a:prstGeom prst="rect">
                <a:avLst/>
              </a:prstGeom>
              <a:noFill/>
            </p:spPr>
            <p:txBody>
              <a:bodyPr wrap="square">
                <a:spAutoFit/>
              </a:bodyPr>
              <a:lstStyle/>
              <a:p>
                <a:pPr marL="285750" indent="-285750">
                  <a:lnSpc>
                    <a:spcPct val="150000"/>
                  </a:lnSpc>
                  <a:buFont typeface="Arial" panose="020B0604020202020204" pitchFamily="34" charset="0"/>
                  <a:buChar char="•"/>
                </a:pPr>
                <a14:m>
                  <m:oMath xmlns:m="http://schemas.openxmlformats.org/officeDocument/2006/math">
                    <m:sSub>
                      <m:sSubPr>
                        <m:ctrlPr>
                          <a:rPr lang="en-US" altLang="ko-KR" sz="2000" b="0" i="1" kern="100" smtClean="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ctrlPr>
                      </m:sSubPr>
                      <m:e>
                        <m:r>
                          <a:rPr lang="en-US" altLang="ko-KR" sz="2000" b="0" i="1" kern="100" smtClean="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t>𝑅</m:t>
                        </m:r>
                      </m:e>
                      <m:sub>
                        <m:r>
                          <a:rPr lang="en-US" altLang="ko-KR" sz="2000" b="0" i="1" kern="100" smtClean="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t>𝑃𝑊𝑁</m:t>
                        </m:r>
                      </m:sub>
                    </m:sSub>
                    <m:r>
                      <a:rPr lang="en-US" altLang="ko-KR" sz="2000" b="0" i="1" kern="100" smtClean="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t>:</m:t>
                    </m:r>
                  </m:oMath>
                </a14:m>
                <a:r>
                  <a:rPr lang="en-US" altLang="ko-KR" sz="2000" kern="100" dirty="0">
                    <a:solidFill>
                      <a:schemeClr val="bg1">
                        <a:lumMod val="95000"/>
                      </a:schemeClr>
                    </a:solidFill>
                    <a:latin typeface="Calibri" panose="020F0502020204030204" pitchFamily="34" charset="0"/>
                    <a:ea typeface="맑은 고딕" panose="020B0503020000020004" pitchFamily="50" charset="-127"/>
                    <a:cs typeface="Times New Roman" panose="02020603050405020304" pitchFamily="18" charset="0"/>
                  </a:rPr>
                  <a:t> Observed X-ray size of the PWN</a:t>
                </a:r>
              </a:p>
              <a:p>
                <a:pPr marL="285750" indent="-285750">
                  <a:lnSpc>
                    <a:spcPct val="150000"/>
                  </a:lnSpc>
                  <a:buFont typeface="Arial" panose="020B0604020202020204" pitchFamily="34" charset="0"/>
                  <a:buChar char="•"/>
                </a:pPr>
                <a14:m>
                  <m:oMath xmlns:m="http://schemas.openxmlformats.org/officeDocument/2006/math">
                    <m:sSub>
                      <m:sSubPr>
                        <m:ctrlPr>
                          <a:rPr lang="en-US" altLang="ko-KR" sz="2000" b="0" i="1" kern="100" smtClean="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ctrlPr>
                      </m:sSubPr>
                      <m:e>
                        <m:r>
                          <a:rPr lang="en-US" altLang="ko-KR" sz="2000" b="0" i="1" kern="100" smtClean="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t>𝑅</m:t>
                        </m:r>
                      </m:e>
                      <m:sub>
                        <m:r>
                          <a:rPr lang="en-US" altLang="ko-KR" sz="2000" b="0" i="1" kern="100" smtClean="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t>𝑚𝑎𝑥</m:t>
                        </m:r>
                      </m:sub>
                    </m:sSub>
                  </m:oMath>
                </a14:m>
                <a:r>
                  <a:rPr lang="en-US" altLang="ko-KR" sz="2000" kern="100" dirty="0">
                    <a:solidFill>
                      <a:schemeClr val="bg1">
                        <a:lumMod val="95000"/>
                      </a:schemeClr>
                    </a:solidFill>
                    <a:latin typeface="Calibri" panose="020F0502020204030204" pitchFamily="34" charset="0"/>
                    <a:ea typeface="맑은 고딕" panose="020B0503020000020004" pitchFamily="50" charset="-127"/>
                    <a:cs typeface="Times New Roman" panose="02020603050405020304" pitchFamily="18" charset="0"/>
                  </a:rPr>
                  <a:t>: Extent of our computation volume</a:t>
                </a:r>
              </a:p>
              <a:p>
                <a:pPr marL="285750" indent="-285750">
                  <a:lnSpc>
                    <a:spcPct val="150000"/>
                  </a:lnSpc>
                  <a:buFont typeface="Arial" panose="020B0604020202020204" pitchFamily="34" charset="0"/>
                  <a:buChar char="•"/>
                </a:pPr>
                <a:r>
                  <a:rPr lang="en-US" altLang="ko-KR" sz="2000" kern="100" dirty="0">
                    <a:solidFill>
                      <a:schemeClr val="bg1">
                        <a:lumMod val="95000"/>
                      </a:schemeClr>
                    </a:solidFill>
                    <a:ea typeface="Cambria Math" panose="02040503050406030204" pitchFamily="18" charset="0"/>
                    <a:cs typeface="Times New Roman" panose="02020603050405020304" pitchFamily="18" charset="0"/>
                  </a:rPr>
                  <a:t>Constraints: </a:t>
                </a:r>
                <a14:m>
                  <m:oMath xmlns:m="http://schemas.openxmlformats.org/officeDocument/2006/math">
                    <m:sSub>
                      <m:sSubPr>
                        <m:ctrlPr>
                          <a:rPr lang="ko-KR" altLang="ko-KR" sz="2000" i="1" kern="100"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sz="2000" i="1" kern="100">
                            <a:solidFill>
                              <a:srgbClr val="FFFF00"/>
                            </a:solidFill>
                            <a:latin typeface="Cambria Math" panose="02040503050406030204" pitchFamily="18" charset="0"/>
                            <a:cs typeface="Times New Roman" panose="02020603050405020304" pitchFamily="18" charset="0"/>
                          </a:rPr>
                          <m:t>𝛼</m:t>
                        </m:r>
                      </m:e>
                      <m:sub>
                        <m:r>
                          <a:rPr lang="en-US" altLang="ko-KR" sz="2000" i="1" kern="100">
                            <a:solidFill>
                              <a:srgbClr val="FFFF00"/>
                            </a:solidFill>
                            <a:latin typeface="Cambria Math" panose="02040503050406030204" pitchFamily="18" charset="0"/>
                            <a:cs typeface="Times New Roman" panose="02020603050405020304" pitchFamily="18" charset="0"/>
                          </a:rPr>
                          <m:t>𝑉</m:t>
                        </m:r>
                      </m:sub>
                    </m:sSub>
                    <m:r>
                      <a:rPr lang="en-US" altLang="ko-KR" sz="2000" i="1" kern="100">
                        <a:solidFill>
                          <a:srgbClr val="FFFF00"/>
                        </a:solidFill>
                        <a:latin typeface="Cambria Math" panose="02040503050406030204" pitchFamily="18" charset="0"/>
                        <a:cs typeface="Times New Roman" panose="02020603050405020304" pitchFamily="18" charset="0"/>
                      </a:rPr>
                      <m:t>+</m:t>
                    </m:r>
                    <m:sSub>
                      <m:sSubPr>
                        <m:ctrlPr>
                          <a:rPr lang="ko-KR" altLang="ko-KR" sz="2000" i="1" kern="10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sz="2000" i="1" kern="100">
                            <a:solidFill>
                              <a:srgbClr val="FFFF00"/>
                            </a:solidFill>
                            <a:latin typeface="Cambria Math" panose="02040503050406030204" pitchFamily="18" charset="0"/>
                            <a:cs typeface="Times New Roman" panose="02020603050405020304" pitchFamily="18" charset="0"/>
                          </a:rPr>
                          <m:t>𝛼</m:t>
                        </m:r>
                      </m:e>
                      <m:sub>
                        <m:r>
                          <a:rPr lang="en-US" altLang="ko-KR" sz="2000" i="1" kern="100">
                            <a:solidFill>
                              <a:srgbClr val="FFFF00"/>
                            </a:solidFill>
                            <a:latin typeface="Cambria Math" panose="02040503050406030204" pitchFamily="18" charset="0"/>
                            <a:cs typeface="Times New Roman" panose="02020603050405020304" pitchFamily="18" charset="0"/>
                          </a:rPr>
                          <m:t>𝐵</m:t>
                        </m:r>
                      </m:sub>
                    </m:sSub>
                    <m:r>
                      <a:rPr lang="en-US" altLang="ko-KR" sz="2000" i="1" kern="100">
                        <a:solidFill>
                          <a:srgbClr val="FFFF00"/>
                        </a:solidFill>
                        <a:latin typeface="Cambria Math" panose="02040503050406030204" pitchFamily="18" charset="0"/>
                        <a:cs typeface="Times New Roman" panose="02020603050405020304" pitchFamily="18" charset="0"/>
                      </a:rPr>
                      <m:t>=−1</m:t>
                    </m:r>
                  </m:oMath>
                </a14:m>
                <a:r>
                  <a:rPr lang="en-US" altLang="ko-KR" sz="2000" kern="100" dirty="0">
                    <a:solidFill>
                      <a:schemeClr val="bg1">
                        <a:lumMod val="95000"/>
                      </a:schemeClr>
                    </a:solidFill>
                    <a:latin typeface="Calibri" panose="020F0502020204030204" pitchFamily="34" charset="0"/>
                    <a:cs typeface="Times New Roman" panose="02020603050405020304" pitchFamily="18" charset="0"/>
                  </a:rPr>
                  <a:t>, for toroidal </a:t>
                </a:r>
                <a14:m>
                  <m:oMath xmlns:m="http://schemas.openxmlformats.org/officeDocument/2006/math">
                    <m:r>
                      <a:rPr lang="en-US" altLang="ko-KR" sz="2000" i="1" kern="100">
                        <a:solidFill>
                          <a:schemeClr val="bg1">
                            <a:lumMod val="95000"/>
                          </a:schemeClr>
                        </a:solidFill>
                        <a:latin typeface="Cambria Math" panose="02040503050406030204" pitchFamily="18" charset="0"/>
                        <a:cs typeface="Times New Roman" panose="02020603050405020304" pitchFamily="18" charset="0"/>
                      </a:rPr>
                      <m:t>𝐵</m:t>
                    </m:r>
                  </m:oMath>
                </a14:m>
                <a:r>
                  <a:rPr lang="en-US" altLang="ko-KR" sz="2000" kern="100" dirty="0">
                    <a:solidFill>
                      <a:schemeClr val="bg1">
                        <a:lumMod val="95000"/>
                      </a:schemeClr>
                    </a:solidFill>
                    <a:latin typeface="Calibri" panose="020F0502020204030204" pitchFamily="34" charset="0"/>
                    <a:cs typeface="Times New Roman" panose="02020603050405020304" pitchFamily="18" charset="0"/>
                  </a:rPr>
                  <a:t> and magnetic flux conservation (e.g., </a:t>
                </a:r>
                <a:r>
                  <a:rPr lang="en-US" altLang="ko-KR" sz="2000" kern="100" dirty="0" err="1">
                    <a:solidFill>
                      <a:schemeClr val="bg1">
                        <a:lumMod val="95000"/>
                      </a:schemeClr>
                    </a:solidFill>
                    <a:latin typeface="Calibri" panose="020F0502020204030204" pitchFamily="34" charset="0"/>
                    <a:cs typeface="Times New Roman" panose="02020603050405020304" pitchFamily="18" charset="0"/>
                  </a:rPr>
                  <a:t>Bucciantini</a:t>
                </a:r>
                <a:r>
                  <a:rPr lang="en-US" altLang="ko-KR" sz="2000" kern="100" dirty="0">
                    <a:solidFill>
                      <a:schemeClr val="bg1">
                        <a:lumMod val="95000"/>
                      </a:schemeClr>
                    </a:solidFill>
                    <a:latin typeface="Calibri" panose="020F0502020204030204" pitchFamily="34" charset="0"/>
                    <a:cs typeface="Times New Roman" panose="02020603050405020304" pitchFamily="18" charset="0"/>
                  </a:rPr>
                  <a:t> et al. 2023, Reynolds 2009)</a:t>
                </a:r>
              </a:p>
            </p:txBody>
          </p:sp>
        </mc:Choice>
        <mc:Fallback xmlns="">
          <p:sp>
            <p:nvSpPr>
              <p:cNvPr id="5" name="TextBox 4">
                <a:extLst>
                  <a:ext uri="{FF2B5EF4-FFF2-40B4-BE49-F238E27FC236}">
                    <a16:creationId xmlns:a16="http://schemas.microsoft.com/office/drawing/2014/main" id="{5276E133-F2FC-C375-EE7E-C73C951A0CB5}"/>
                  </a:ext>
                </a:extLst>
              </p:cNvPr>
              <p:cNvSpPr txBox="1">
                <a:spLocks noRot="1" noChangeAspect="1" noMove="1" noResize="1" noEditPoints="1" noAdjustHandles="1" noChangeArrowheads="1" noChangeShapeType="1" noTextEdit="1"/>
              </p:cNvSpPr>
              <p:nvPr/>
            </p:nvSpPr>
            <p:spPr>
              <a:xfrm>
                <a:off x="7253617" y="1322250"/>
                <a:ext cx="4747800" cy="2352952"/>
              </a:xfrm>
              <a:prstGeom prst="rect">
                <a:avLst/>
              </a:prstGeom>
              <a:blipFill>
                <a:blip r:embed="rId7"/>
                <a:stretch>
                  <a:fillRect l="-1333" r="-2133" b="-3763"/>
                </a:stretch>
              </a:blipFill>
            </p:spPr>
            <p:txBody>
              <a:bodyPr/>
              <a:lstStyle/>
              <a:p>
                <a:r>
                  <a:rPr lang="en-KR">
                    <a:noFill/>
                  </a:rPr>
                  <a:t> </a:t>
                </a:r>
              </a:p>
            </p:txBody>
          </p:sp>
        </mc:Fallback>
      </mc:AlternateContent>
      <p:grpSp>
        <p:nvGrpSpPr>
          <p:cNvPr id="35" name="그룹 34">
            <a:extLst>
              <a:ext uri="{FF2B5EF4-FFF2-40B4-BE49-F238E27FC236}">
                <a16:creationId xmlns:a16="http://schemas.microsoft.com/office/drawing/2014/main" id="{2E8F3CBB-ECBD-31F8-D07E-CA5EF0DA17FA}"/>
              </a:ext>
            </a:extLst>
          </p:cNvPr>
          <p:cNvGrpSpPr/>
          <p:nvPr/>
        </p:nvGrpSpPr>
        <p:grpSpPr>
          <a:xfrm>
            <a:off x="356375" y="655697"/>
            <a:ext cx="2065641" cy="2118314"/>
            <a:chOff x="356375" y="655697"/>
            <a:chExt cx="2065641" cy="2118314"/>
          </a:xfrm>
        </p:grpSpPr>
        <p:grpSp>
          <p:nvGrpSpPr>
            <p:cNvPr id="29" name="그룹 28">
              <a:extLst>
                <a:ext uri="{FF2B5EF4-FFF2-40B4-BE49-F238E27FC236}">
                  <a16:creationId xmlns:a16="http://schemas.microsoft.com/office/drawing/2014/main" id="{C1D79472-CF94-78E7-BAEC-6F8B0E829A10}"/>
                </a:ext>
              </a:extLst>
            </p:cNvPr>
            <p:cNvGrpSpPr/>
            <p:nvPr/>
          </p:nvGrpSpPr>
          <p:grpSpPr>
            <a:xfrm>
              <a:off x="356375" y="655697"/>
              <a:ext cx="2065641" cy="2118314"/>
              <a:chOff x="349287" y="901043"/>
              <a:chExt cx="2764155" cy="2834640"/>
            </a:xfrm>
          </p:grpSpPr>
          <p:grpSp>
            <p:nvGrpSpPr>
              <p:cNvPr id="2" name="그룹 1">
                <a:extLst>
                  <a:ext uri="{FF2B5EF4-FFF2-40B4-BE49-F238E27FC236}">
                    <a16:creationId xmlns:a16="http://schemas.microsoft.com/office/drawing/2014/main" id="{2DC28786-5469-B1B4-8112-EB42F14DDA34}"/>
                  </a:ext>
                </a:extLst>
              </p:cNvPr>
              <p:cNvGrpSpPr/>
              <p:nvPr/>
            </p:nvGrpSpPr>
            <p:grpSpPr>
              <a:xfrm>
                <a:off x="349287" y="901043"/>
                <a:ext cx="2764155" cy="2834640"/>
                <a:chOff x="427318" y="1228103"/>
                <a:chExt cx="2764155" cy="2834640"/>
              </a:xfrm>
            </p:grpSpPr>
            <p:pic>
              <p:nvPicPr>
                <p:cNvPr id="3" name="그림 2">
                  <a:extLst>
                    <a:ext uri="{FF2B5EF4-FFF2-40B4-BE49-F238E27FC236}">
                      <a16:creationId xmlns:a16="http://schemas.microsoft.com/office/drawing/2014/main" id="{670C9D2A-1991-4176-01AB-7F5E0CF18F2E}"/>
                    </a:ext>
                  </a:extLst>
                </p:cNvPr>
                <p:cNvPicPr>
                  <a:picLocks noChangeAspect="1"/>
                </p:cNvPicPr>
                <p:nvPr/>
              </p:nvPicPr>
              <p:blipFill rotWithShape="1">
                <a:blip r:embed="rId8"/>
                <a:srcRect l="9431" t="3710" r="3551" b="7068"/>
                <a:stretch/>
              </p:blipFill>
              <p:spPr>
                <a:xfrm>
                  <a:off x="427318" y="1228103"/>
                  <a:ext cx="2764155" cy="2834640"/>
                </a:xfrm>
                <a:prstGeom prst="rect">
                  <a:avLst/>
                </a:prstGeom>
              </p:spPr>
            </p:pic>
            <p:sp>
              <p:nvSpPr>
                <p:cNvPr id="7" name="타원 6">
                  <a:extLst>
                    <a:ext uri="{FF2B5EF4-FFF2-40B4-BE49-F238E27FC236}">
                      <a16:creationId xmlns:a16="http://schemas.microsoft.com/office/drawing/2014/main" id="{1678F34D-4F93-461B-5311-E9BB22DA7CF4}"/>
                    </a:ext>
                  </a:extLst>
                </p:cNvPr>
                <p:cNvSpPr/>
                <p:nvPr/>
              </p:nvSpPr>
              <p:spPr>
                <a:xfrm>
                  <a:off x="1768429" y="2636370"/>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rgbClr val="FF0000"/>
                    </a:solidFill>
                  </a:endParaRPr>
                </a:p>
              </p:txBody>
            </p:sp>
            <p:sp>
              <p:nvSpPr>
                <p:cNvPr id="8" name="타원 7">
                  <a:extLst>
                    <a:ext uri="{FF2B5EF4-FFF2-40B4-BE49-F238E27FC236}">
                      <a16:creationId xmlns:a16="http://schemas.microsoft.com/office/drawing/2014/main" id="{BB954D9E-6027-4C9E-7BA9-A3B5F95C9D7F}"/>
                    </a:ext>
                  </a:extLst>
                </p:cNvPr>
                <p:cNvSpPr/>
                <p:nvPr/>
              </p:nvSpPr>
              <p:spPr>
                <a:xfrm>
                  <a:off x="1628325" y="2499917"/>
                  <a:ext cx="318170" cy="3181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rgbClr val="FF0000"/>
                      </a:solidFill>
                    </a:ln>
                    <a:solidFill>
                      <a:srgbClr val="FF0000"/>
                    </a:solidFill>
                  </a:endParaRP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0C2323A-8DBB-C2F9-CAC6-64681572A0C9}"/>
                      </a:ext>
                    </a:extLst>
                  </p:cNvPr>
                  <p:cNvSpPr txBox="1"/>
                  <p:nvPr/>
                </p:nvSpPr>
                <p:spPr>
                  <a:xfrm rot="2416801">
                    <a:off x="843319" y="1383823"/>
                    <a:ext cx="817702" cy="37066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ko-KR" sz="1200" i="1" smtClean="0">
                                  <a:solidFill>
                                    <a:schemeClr val="tx1"/>
                                  </a:solidFill>
                                  <a:latin typeface="Cambria Math" panose="02040503050406030204" pitchFamily="18" charset="0"/>
                                </a:rPr>
                              </m:ctrlPr>
                            </m:sSubPr>
                            <m:e>
                              <m:r>
                                <a:rPr lang="en-US" altLang="ko-KR" sz="1200" i="1">
                                  <a:solidFill>
                                    <a:schemeClr val="tx1"/>
                                  </a:solidFill>
                                  <a:latin typeface="Cambria Math" panose="02040503050406030204" pitchFamily="18" charset="0"/>
                                </a:rPr>
                                <m:t>𝑅</m:t>
                              </m:r>
                            </m:e>
                            <m:sub>
                              <m:r>
                                <a:rPr lang="en-US" altLang="ko-KR" sz="1200" i="1">
                                  <a:solidFill>
                                    <a:schemeClr val="tx1"/>
                                  </a:solidFill>
                                  <a:latin typeface="Cambria Math" panose="02040503050406030204" pitchFamily="18" charset="0"/>
                                </a:rPr>
                                <m:t>𝑃𝑊𝑁</m:t>
                              </m:r>
                            </m:sub>
                          </m:sSub>
                        </m:oMath>
                      </m:oMathPara>
                    </a14:m>
                    <a:endParaRPr lang="ko-KR" altLang="en-US" sz="1200">
                      <a:solidFill>
                        <a:schemeClr val="tx1"/>
                      </a:solidFill>
                    </a:endParaRPr>
                  </a:p>
                </p:txBody>
              </p:sp>
            </mc:Choice>
            <mc:Fallback xmlns="">
              <p:sp>
                <p:nvSpPr>
                  <p:cNvPr id="9" name="TextBox 8">
                    <a:extLst>
                      <a:ext uri="{FF2B5EF4-FFF2-40B4-BE49-F238E27FC236}">
                        <a16:creationId xmlns:a16="http://schemas.microsoft.com/office/drawing/2014/main" id="{80C2323A-8DBB-C2F9-CAC6-64681572A0C9}"/>
                      </a:ext>
                    </a:extLst>
                  </p:cNvPr>
                  <p:cNvSpPr txBox="1">
                    <a:spLocks noRot="1" noChangeAspect="1" noMove="1" noResize="1" noEditPoints="1" noAdjustHandles="1" noChangeArrowheads="1" noChangeShapeType="1" noTextEdit="1"/>
                  </p:cNvSpPr>
                  <p:nvPr/>
                </p:nvSpPr>
                <p:spPr>
                  <a:xfrm rot="2416801">
                    <a:off x="843319" y="1383823"/>
                    <a:ext cx="817702" cy="370669"/>
                  </a:xfrm>
                  <a:prstGeom prst="rect">
                    <a:avLst/>
                  </a:prstGeom>
                  <a:blipFill>
                    <a:blip r:embed="rId9"/>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2EDB6F9-627F-BE97-F70D-F552826CB5C8}"/>
                      </a:ext>
                    </a:extLst>
                  </p:cNvPr>
                  <p:cNvSpPr txBox="1"/>
                  <p:nvPr/>
                </p:nvSpPr>
                <p:spPr>
                  <a:xfrm>
                    <a:off x="1070873" y="2261103"/>
                    <a:ext cx="704698" cy="4118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ko-KR" sz="1400" i="1" smtClean="0">
                                  <a:solidFill>
                                    <a:srgbClr val="FF0000"/>
                                  </a:solidFill>
                                  <a:latin typeface="Cambria Math" panose="02040503050406030204" pitchFamily="18" charset="0"/>
                                </a:rPr>
                              </m:ctrlPr>
                            </m:sSubPr>
                            <m:e>
                              <m:r>
                                <a:rPr lang="en-US" altLang="ko-KR" sz="1400" i="1">
                                  <a:solidFill>
                                    <a:srgbClr val="FF0000"/>
                                  </a:solidFill>
                                  <a:latin typeface="Cambria Math" panose="02040503050406030204" pitchFamily="18" charset="0"/>
                                </a:rPr>
                                <m:t>𝑅</m:t>
                              </m:r>
                            </m:e>
                            <m:sub>
                              <m:r>
                                <a:rPr lang="en-US" altLang="ko-KR" sz="1400" i="1">
                                  <a:solidFill>
                                    <a:srgbClr val="FF0000"/>
                                  </a:solidFill>
                                  <a:latin typeface="Cambria Math" panose="02040503050406030204" pitchFamily="18" charset="0"/>
                                </a:rPr>
                                <m:t>𝑇𝑆</m:t>
                              </m:r>
                            </m:sub>
                          </m:sSub>
                        </m:oMath>
                      </m:oMathPara>
                    </a14:m>
                    <a:endParaRPr lang="ko-KR" altLang="en-US" sz="1400">
                      <a:solidFill>
                        <a:srgbClr val="FF0000"/>
                      </a:solidFill>
                    </a:endParaRPr>
                  </a:p>
                </p:txBody>
              </p:sp>
            </mc:Choice>
            <mc:Fallback xmlns="">
              <p:sp>
                <p:nvSpPr>
                  <p:cNvPr id="19" name="TextBox 18">
                    <a:extLst>
                      <a:ext uri="{FF2B5EF4-FFF2-40B4-BE49-F238E27FC236}">
                        <a16:creationId xmlns:a16="http://schemas.microsoft.com/office/drawing/2014/main" id="{E2EDB6F9-627F-BE97-F70D-F552826CB5C8}"/>
                      </a:ext>
                    </a:extLst>
                  </p:cNvPr>
                  <p:cNvSpPr txBox="1">
                    <a:spLocks noRot="1" noChangeAspect="1" noMove="1" noResize="1" noEditPoints="1" noAdjustHandles="1" noChangeArrowheads="1" noChangeShapeType="1" noTextEdit="1"/>
                  </p:cNvSpPr>
                  <p:nvPr/>
                </p:nvSpPr>
                <p:spPr>
                  <a:xfrm>
                    <a:off x="1070873" y="2261103"/>
                    <a:ext cx="704698" cy="411854"/>
                  </a:xfrm>
                  <a:prstGeom prst="rect">
                    <a:avLst/>
                  </a:prstGeom>
                  <a:blipFill>
                    <a:blip r:embed="rId10"/>
                    <a:stretch>
                      <a:fillRect/>
                    </a:stretch>
                  </a:blipFill>
                </p:spPr>
                <p:txBody>
                  <a:bodyPr/>
                  <a:lstStyle/>
                  <a:p>
                    <a:r>
                      <a:rPr lang="ko-KR" altLang="en-US">
                        <a:noFill/>
                      </a:rPr>
                      <a:t> </a:t>
                    </a:r>
                  </a:p>
                </p:txBody>
              </p:sp>
            </mc:Fallback>
          </mc:AlternateContent>
          <p:cxnSp>
            <p:nvCxnSpPr>
              <p:cNvPr id="25" name="직선 화살표 연결선 24">
                <a:extLst>
                  <a:ext uri="{FF2B5EF4-FFF2-40B4-BE49-F238E27FC236}">
                    <a16:creationId xmlns:a16="http://schemas.microsoft.com/office/drawing/2014/main" id="{9FBAF2DC-A290-3F50-3DAB-038C0529EA3B}"/>
                  </a:ext>
                </a:extLst>
              </p:cNvPr>
              <p:cNvCxnSpPr>
                <a:stCxn id="7" idx="2"/>
              </p:cNvCxnSpPr>
              <p:nvPr/>
            </p:nvCxnSpPr>
            <p:spPr>
              <a:xfrm flipV="1">
                <a:off x="1690397" y="1990628"/>
                <a:ext cx="621686" cy="3415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E0348F94-9430-FDDE-3A43-A7587942B6B4}"/>
                      </a:ext>
                    </a:extLst>
                  </p:cNvPr>
                  <p:cNvSpPr txBox="1"/>
                  <p:nvPr/>
                </p:nvSpPr>
                <p:spPr>
                  <a:xfrm>
                    <a:off x="2046088" y="1679032"/>
                    <a:ext cx="344033" cy="4118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ko-KR" sz="1400" b="1" i="1" smtClean="0">
                              <a:solidFill>
                                <a:srgbClr val="FF0000"/>
                              </a:solidFill>
                              <a:latin typeface="Cambria Math" panose="02040503050406030204" pitchFamily="18" charset="0"/>
                            </a:rPr>
                            <m:t>𝒓</m:t>
                          </m:r>
                        </m:oMath>
                      </m:oMathPara>
                    </a14:m>
                    <a:endParaRPr lang="ko-KR" altLang="en-US" sz="1400">
                      <a:solidFill>
                        <a:srgbClr val="FF0000"/>
                      </a:solidFill>
                    </a:endParaRPr>
                  </a:p>
                </p:txBody>
              </p:sp>
            </mc:Choice>
            <mc:Fallback xmlns="">
              <p:sp>
                <p:nvSpPr>
                  <p:cNvPr id="26" name="TextBox 25">
                    <a:extLst>
                      <a:ext uri="{FF2B5EF4-FFF2-40B4-BE49-F238E27FC236}">
                        <a16:creationId xmlns:a16="http://schemas.microsoft.com/office/drawing/2014/main" id="{E0348F94-9430-FDDE-3A43-A7587942B6B4}"/>
                      </a:ext>
                    </a:extLst>
                  </p:cNvPr>
                  <p:cNvSpPr txBox="1">
                    <a:spLocks noRot="1" noChangeAspect="1" noMove="1" noResize="1" noEditPoints="1" noAdjustHandles="1" noChangeArrowheads="1" noChangeShapeType="1" noTextEdit="1"/>
                  </p:cNvSpPr>
                  <p:nvPr/>
                </p:nvSpPr>
                <p:spPr>
                  <a:xfrm>
                    <a:off x="2046088" y="1679032"/>
                    <a:ext cx="344033" cy="411854"/>
                  </a:xfrm>
                  <a:prstGeom prst="rect">
                    <a:avLst/>
                  </a:prstGeom>
                  <a:blipFill>
                    <a:blip r:embed="rId11"/>
                    <a:stretch>
                      <a:fillRect/>
                    </a:stretch>
                  </a:blipFill>
                </p:spPr>
                <p:txBody>
                  <a:bodyPr/>
                  <a:lstStyle/>
                  <a:p>
                    <a:r>
                      <a:rPr lang="ko-KR" altLang="en-US">
                        <a:noFill/>
                      </a:rPr>
                      <a:t> </a:t>
                    </a:r>
                  </a:p>
                </p:txBody>
              </p:sp>
            </mc:Fallback>
          </mc:AlternateContent>
        </p:grpSp>
        <p:cxnSp>
          <p:nvCxnSpPr>
            <p:cNvPr id="31" name="직선 연결선 30">
              <a:extLst>
                <a:ext uri="{FF2B5EF4-FFF2-40B4-BE49-F238E27FC236}">
                  <a16:creationId xmlns:a16="http://schemas.microsoft.com/office/drawing/2014/main" id="{B05D2872-B161-5AB3-24C1-740925BA457B}"/>
                </a:ext>
              </a:extLst>
            </p:cNvPr>
            <p:cNvCxnSpPr>
              <a:cxnSpLocks/>
            </p:cNvCxnSpPr>
            <p:nvPr/>
          </p:nvCxnSpPr>
          <p:spPr>
            <a:xfrm flipH="1" flipV="1">
              <a:off x="630865" y="1063256"/>
              <a:ext cx="730102" cy="652130"/>
            </a:xfrm>
            <a:prstGeom prst="line">
              <a:avLst/>
            </a:prstGeom>
            <a:ln>
              <a:solidFill>
                <a:srgbClr val="292929"/>
              </a:solidFill>
              <a:prstDash val="dash"/>
            </a:ln>
          </p:spPr>
          <p:style>
            <a:lnRef idx="2">
              <a:schemeClr val="accent1"/>
            </a:lnRef>
            <a:fillRef idx="0">
              <a:schemeClr val="accent1"/>
            </a:fillRef>
            <a:effectRef idx="1">
              <a:schemeClr val="accent1"/>
            </a:effectRef>
            <a:fontRef idx="minor">
              <a:schemeClr val="tx1"/>
            </a:fontRef>
          </p:style>
        </p:cxnSp>
      </p:grpSp>
      <p:sp>
        <p:nvSpPr>
          <p:cNvPr id="32" name="날짜 개체 틀 31">
            <a:extLst>
              <a:ext uri="{FF2B5EF4-FFF2-40B4-BE49-F238E27FC236}">
                <a16:creationId xmlns:a16="http://schemas.microsoft.com/office/drawing/2014/main" id="{11592D0B-6F1F-B6FC-33D4-2FCF4119AF32}"/>
              </a:ext>
            </a:extLst>
          </p:cNvPr>
          <p:cNvSpPr>
            <a:spLocks noGrp="1"/>
          </p:cNvSpPr>
          <p:nvPr>
            <p:ph type="dt" sz="half" idx="10"/>
          </p:nvPr>
        </p:nvSpPr>
        <p:spPr/>
        <p:txBody>
          <a:bodyPr/>
          <a:lstStyle/>
          <a:p>
            <a:fld id="{019178EF-A463-4305-B3AC-441D791D2622}" type="datetime1">
              <a:rPr lang="ko-KR" altLang="en-US" smtClean="0"/>
              <a:t>2025. 10. 8.</a:t>
            </a:fld>
            <a:endParaRPr lang="ko-KR" altLang="en-US"/>
          </a:p>
        </p:txBody>
      </p:sp>
      <p:sp>
        <p:nvSpPr>
          <p:cNvPr id="33" name="바닥글 개체 틀 32">
            <a:extLst>
              <a:ext uri="{FF2B5EF4-FFF2-40B4-BE49-F238E27FC236}">
                <a16:creationId xmlns:a16="http://schemas.microsoft.com/office/drawing/2014/main" id="{AF2A532A-AB4D-72A3-9526-E62E3EE2B5F0}"/>
              </a:ext>
            </a:extLst>
          </p:cNvPr>
          <p:cNvSpPr>
            <a:spLocks noGrp="1"/>
          </p:cNvSpPr>
          <p:nvPr>
            <p:ph type="ftr" sz="quarter" idx="11"/>
          </p:nvPr>
        </p:nvSpPr>
        <p:spPr/>
        <p:txBody>
          <a:bodyPr/>
          <a:lstStyle/>
          <a:p>
            <a:r>
              <a:rPr lang="en-US" altLang="ko-KR"/>
              <a:t>CDHY PeVatron Workshop 2025</a:t>
            </a:r>
            <a:endParaRPr lang="ko-KR" altLang="en-US"/>
          </a:p>
        </p:txBody>
      </p:sp>
      <p:sp>
        <p:nvSpPr>
          <p:cNvPr id="34" name="슬라이드 번호 개체 틀 33">
            <a:extLst>
              <a:ext uri="{FF2B5EF4-FFF2-40B4-BE49-F238E27FC236}">
                <a16:creationId xmlns:a16="http://schemas.microsoft.com/office/drawing/2014/main" id="{FA2BCF17-727E-3363-70E6-F4B23CF9F66F}"/>
              </a:ext>
            </a:extLst>
          </p:cNvPr>
          <p:cNvSpPr>
            <a:spLocks noGrp="1"/>
          </p:cNvSpPr>
          <p:nvPr>
            <p:ph type="sldNum" sz="quarter" idx="12"/>
          </p:nvPr>
        </p:nvSpPr>
        <p:spPr/>
        <p:txBody>
          <a:bodyPr/>
          <a:lstStyle/>
          <a:p>
            <a:fld id="{043674D7-4F08-49C2-A7A7-6683D1D57F46}" type="slidenum">
              <a:rPr lang="ko-KR" altLang="en-US" smtClean="0"/>
              <a:t>7</a:t>
            </a:fld>
            <a:endParaRPr lang="ko-KR" altLang="en-US"/>
          </a:p>
        </p:txBody>
      </p:sp>
      <p:grpSp>
        <p:nvGrpSpPr>
          <p:cNvPr id="39" name="그룹 38">
            <a:extLst>
              <a:ext uri="{FF2B5EF4-FFF2-40B4-BE49-F238E27FC236}">
                <a16:creationId xmlns:a16="http://schemas.microsoft.com/office/drawing/2014/main" id="{C4F972B8-0FB5-6BB9-A61F-DED91786D122}"/>
              </a:ext>
            </a:extLst>
          </p:cNvPr>
          <p:cNvGrpSpPr/>
          <p:nvPr/>
        </p:nvGrpSpPr>
        <p:grpSpPr>
          <a:xfrm>
            <a:off x="350733" y="2623582"/>
            <a:ext cx="2061164" cy="1793699"/>
            <a:chOff x="350733" y="2623582"/>
            <a:chExt cx="2061164" cy="1793699"/>
          </a:xfrm>
        </p:grpSpPr>
        <p:grpSp>
          <p:nvGrpSpPr>
            <p:cNvPr id="13" name="그룹 12">
              <a:extLst>
                <a:ext uri="{FF2B5EF4-FFF2-40B4-BE49-F238E27FC236}">
                  <a16:creationId xmlns:a16="http://schemas.microsoft.com/office/drawing/2014/main" id="{3E0BFD18-2F6E-0AA3-6DB9-60DC412268F4}"/>
                </a:ext>
              </a:extLst>
            </p:cNvPr>
            <p:cNvGrpSpPr/>
            <p:nvPr/>
          </p:nvGrpSpPr>
          <p:grpSpPr>
            <a:xfrm>
              <a:off x="350733" y="2623582"/>
              <a:ext cx="2061164" cy="1793699"/>
              <a:chOff x="4472158" y="677832"/>
              <a:chExt cx="2313129" cy="2200184"/>
            </a:xfrm>
          </p:grpSpPr>
          <p:grpSp>
            <p:nvGrpSpPr>
              <p:cNvPr id="14" name="그룹 13">
                <a:extLst>
                  <a:ext uri="{FF2B5EF4-FFF2-40B4-BE49-F238E27FC236}">
                    <a16:creationId xmlns:a16="http://schemas.microsoft.com/office/drawing/2014/main" id="{638FBF2A-152F-CA0F-E1AF-7E42A6FD5A66}"/>
                  </a:ext>
                </a:extLst>
              </p:cNvPr>
              <p:cNvGrpSpPr/>
              <p:nvPr/>
            </p:nvGrpSpPr>
            <p:grpSpPr>
              <a:xfrm>
                <a:off x="4472158" y="677832"/>
                <a:ext cx="2313129" cy="2200184"/>
                <a:chOff x="5503791" y="683692"/>
                <a:chExt cx="2508932" cy="2386425"/>
              </a:xfrm>
            </p:grpSpPr>
            <p:pic>
              <p:nvPicPr>
                <p:cNvPr id="27" name="그림 26">
                  <a:extLst>
                    <a:ext uri="{FF2B5EF4-FFF2-40B4-BE49-F238E27FC236}">
                      <a16:creationId xmlns:a16="http://schemas.microsoft.com/office/drawing/2014/main" id="{66D3D1DF-8F3B-F1FB-A4C7-51DC3086C090}"/>
                    </a:ext>
                  </a:extLst>
                </p:cNvPr>
                <p:cNvPicPr>
                  <a:picLocks noChangeAspect="1"/>
                </p:cNvPicPr>
                <p:nvPr/>
              </p:nvPicPr>
              <p:blipFill>
                <a:blip r:embed="rId12"/>
                <a:stretch>
                  <a:fillRect/>
                </a:stretch>
              </p:blipFill>
              <p:spPr>
                <a:xfrm>
                  <a:off x="5503791" y="683692"/>
                  <a:ext cx="2508932" cy="2386425"/>
                </a:xfrm>
                <a:prstGeom prst="rect">
                  <a:avLst/>
                </a:prstGeom>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60F10BDF-2D50-11EC-732E-40D9A96C9E2D}"/>
                        </a:ext>
                      </a:extLst>
                    </p:cNvPr>
                    <p:cNvSpPr txBox="1"/>
                    <p:nvPr/>
                  </p:nvSpPr>
                  <p:spPr>
                    <a:xfrm>
                      <a:off x="6437944" y="734341"/>
                      <a:ext cx="995524" cy="388240"/>
                    </a:xfrm>
                    <a:prstGeom prst="rect">
                      <a:avLst/>
                    </a:prstGeom>
                    <a:noFill/>
                  </p:spPr>
                  <p:txBody>
                    <a:bodyPr wrap="none" rtlCol="0">
                      <a:spAutoFit/>
                    </a:bodyPr>
                    <a:lstStyle/>
                    <a:p>
                      <a14:m>
                        <m:oMath xmlns:m="http://schemas.openxmlformats.org/officeDocument/2006/math">
                          <m:sSub>
                            <m:sSubPr>
                              <m:ctrlPr>
                                <a:rPr lang="en-US" altLang="ko-KR" sz="1200" b="0" i="1" smtClean="0">
                                  <a:latin typeface="Cambria Math" panose="02040503050406030204" pitchFamily="18" charset="0"/>
                                </a:rPr>
                              </m:ctrlPr>
                            </m:sSubPr>
                            <m:e>
                              <m:r>
                                <a:rPr lang="en-US" altLang="ko-KR" sz="1200" b="0" i="1" smtClean="0">
                                  <a:latin typeface="Cambria Math" panose="02040503050406030204" pitchFamily="18" charset="0"/>
                                </a:rPr>
                                <m:t>𝑉</m:t>
                              </m:r>
                            </m:e>
                            <m:sub>
                              <m:r>
                                <a:rPr lang="en-US" altLang="ko-KR" sz="1200" b="0" i="1" smtClean="0">
                                  <a:latin typeface="Cambria Math" panose="02040503050406030204" pitchFamily="18" charset="0"/>
                                </a:rPr>
                                <m:t>𝑓𝑙𝑜𝑤</m:t>
                              </m:r>
                            </m:sub>
                          </m:sSub>
                          <m:d>
                            <m:dPr>
                              <m:ctrlPr>
                                <a:rPr lang="en-US" altLang="ko-KR" sz="1200" b="0" i="1" smtClean="0">
                                  <a:latin typeface="Cambria Math" panose="02040503050406030204" pitchFamily="18" charset="0"/>
                                </a:rPr>
                              </m:ctrlPr>
                            </m:dPr>
                            <m:e>
                              <m:r>
                                <a:rPr lang="en-US" altLang="ko-KR" sz="1200" b="0" i="1" smtClean="0">
                                  <a:latin typeface="Cambria Math" panose="02040503050406030204" pitchFamily="18" charset="0"/>
                                </a:rPr>
                                <m:t>𝑟</m:t>
                              </m:r>
                              <m:r>
                                <a:rPr lang="en-US" altLang="ko-KR" sz="1200" b="0" i="1" smtClean="0">
                                  <a:latin typeface="Cambria Math" panose="02040503050406030204" pitchFamily="18" charset="0"/>
                                </a:rPr>
                                <m:t> </m:t>
                              </m:r>
                            </m:e>
                          </m:d>
                        </m:oMath>
                      </a14:m>
                      <a:r>
                        <a:rPr lang="en-US" altLang="ko-KR" sz="1200"/>
                        <a:t> </a:t>
                      </a:r>
                    </a:p>
                  </p:txBody>
                </p:sp>
              </mc:Choice>
              <mc:Fallback xmlns="">
                <p:sp>
                  <p:nvSpPr>
                    <p:cNvPr id="28" name="TextBox 27">
                      <a:extLst>
                        <a:ext uri="{FF2B5EF4-FFF2-40B4-BE49-F238E27FC236}">
                          <a16:creationId xmlns:a16="http://schemas.microsoft.com/office/drawing/2014/main" id="{60F10BDF-2D50-11EC-732E-40D9A96C9E2D}"/>
                        </a:ext>
                      </a:extLst>
                    </p:cNvPr>
                    <p:cNvSpPr txBox="1">
                      <a:spLocks noRot="1" noChangeAspect="1" noMove="1" noResize="1" noEditPoints="1" noAdjustHandles="1" noChangeArrowheads="1" noChangeShapeType="1" noTextEdit="1"/>
                    </p:cNvSpPr>
                    <p:nvPr/>
                  </p:nvSpPr>
                  <p:spPr>
                    <a:xfrm>
                      <a:off x="6437944" y="734341"/>
                      <a:ext cx="995524" cy="388240"/>
                    </a:xfrm>
                    <a:prstGeom prst="rect">
                      <a:avLst/>
                    </a:prstGeom>
                    <a:blipFill>
                      <a:blip r:embed="rId13"/>
                      <a:stretch>
                        <a:fillRect b="-4255"/>
                      </a:stretch>
                    </a:blipFill>
                  </p:spPr>
                  <p:txBody>
                    <a:bodyPr/>
                    <a:lstStyle/>
                    <a:p>
                      <a:r>
                        <a:rPr lang="ko-KR" altLang="en-US">
                          <a:noFill/>
                        </a:rPr>
                        <a:t> </a:t>
                      </a:r>
                    </a:p>
                  </p:txBody>
                </p:sp>
              </mc:Fallback>
            </mc:AlternateContent>
          </p:grpSp>
          <p:cxnSp>
            <p:nvCxnSpPr>
              <p:cNvPr id="15" name="직선 연결선 14">
                <a:extLst>
                  <a:ext uri="{FF2B5EF4-FFF2-40B4-BE49-F238E27FC236}">
                    <a16:creationId xmlns:a16="http://schemas.microsoft.com/office/drawing/2014/main" id="{1D8EE434-F0EB-01AA-96FD-F8DD65E71FBF}"/>
                  </a:ext>
                </a:extLst>
              </p:cNvPr>
              <p:cNvCxnSpPr>
                <a:cxnSpLocks/>
              </p:cNvCxnSpPr>
              <p:nvPr/>
            </p:nvCxnSpPr>
            <p:spPr>
              <a:xfrm>
                <a:off x="6020980" y="2011605"/>
                <a:ext cx="0" cy="424195"/>
              </a:xfrm>
              <a:prstGeom prst="line">
                <a:avLst/>
              </a:prstGeom>
              <a:ln>
                <a:solidFill>
                  <a:srgbClr val="292929"/>
                </a:solidFill>
                <a:prstDash val="sys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339FAB7-2D35-5459-8982-15EB64E1F08D}"/>
                      </a:ext>
                    </a:extLst>
                  </p:cNvPr>
                  <p:cNvSpPr txBox="1"/>
                  <p:nvPr/>
                </p:nvSpPr>
                <p:spPr>
                  <a:xfrm>
                    <a:off x="5744352" y="1642791"/>
                    <a:ext cx="685764" cy="33977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ko-KR" sz="1200" b="0" i="1" smtClean="0">
                                  <a:solidFill>
                                    <a:schemeClr val="tx1"/>
                                  </a:solidFill>
                                  <a:latin typeface="Cambria Math" panose="02040503050406030204" pitchFamily="18" charset="0"/>
                                </a:rPr>
                              </m:ctrlPr>
                            </m:sSubPr>
                            <m:e>
                              <m:r>
                                <a:rPr lang="en-US" altLang="ko-KR" sz="1200" b="0" i="1" smtClean="0">
                                  <a:solidFill>
                                    <a:schemeClr val="tx1"/>
                                  </a:solidFill>
                                  <a:latin typeface="Cambria Math" panose="02040503050406030204" pitchFamily="18" charset="0"/>
                                </a:rPr>
                                <m:t>𝑅</m:t>
                              </m:r>
                            </m:e>
                            <m:sub>
                              <m:r>
                                <a:rPr lang="en-US" altLang="ko-KR" sz="1200" b="0" i="1" smtClean="0">
                                  <a:solidFill>
                                    <a:schemeClr val="tx1"/>
                                  </a:solidFill>
                                  <a:latin typeface="Cambria Math" panose="02040503050406030204" pitchFamily="18" charset="0"/>
                                </a:rPr>
                                <m:t>𝑃𝑊𝑁</m:t>
                              </m:r>
                            </m:sub>
                          </m:sSub>
                        </m:oMath>
                      </m:oMathPara>
                    </a14:m>
                    <a:endParaRPr lang="ko-KR" altLang="en-US" sz="1200">
                      <a:solidFill>
                        <a:schemeClr val="tx1"/>
                      </a:solidFill>
                    </a:endParaRPr>
                  </a:p>
                </p:txBody>
              </p:sp>
            </mc:Choice>
            <mc:Fallback xmlns="">
              <p:sp>
                <p:nvSpPr>
                  <p:cNvPr id="16" name="TextBox 15">
                    <a:extLst>
                      <a:ext uri="{FF2B5EF4-FFF2-40B4-BE49-F238E27FC236}">
                        <a16:creationId xmlns:a16="http://schemas.microsoft.com/office/drawing/2014/main" id="{E339FAB7-2D35-5459-8982-15EB64E1F08D}"/>
                      </a:ext>
                    </a:extLst>
                  </p:cNvPr>
                  <p:cNvSpPr txBox="1">
                    <a:spLocks noRot="1" noChangeAspect="1" noMove="1" noResize="1" noEditPoints="1" noAdjustHandles="1" noChangeArrowheads="1" noChangeShapeType="1" noTextEdit="1"/>
                  </p:cNvSpPr>
                  <p:nvPr/>
                </p:nvSpPr>
                <p:spPr>
                  <a:xfrm>
                    <a:off x="5744352" y="1642791"/>
                    <a:ext cx="685764" cy="339772"/>
                  </a:xfrm>
                  <a:prstGeom prst="rect">
                    <a:avLst/>
                  </a:prstGeom>
                  <a:blipFill>
                    <a:blip r:embed="rId14"/>
                    <a:stretch>
                      <a:fillRect/>
                    </a:stretch>
                  </a:blipFill>
                </p:spPr>
                <p:txBody>
                  <a:bodyPr/>
                  <a:lstStyle/>
                  <a:p>
                    <a:r>
                      <a:rPr lang="ko-KR" altLang="en-US">
                        <a:noFill/>
                      </a:rPr>
                      <a:t> </a:t>
                    </a:r>
                  </a:p>
                </p:txBody>
              </p:sp>
            </mc:Fallback>
          </mc:AlternateContent>
        </p:grpSp>
        <p:cxnSp>
          <p:nvCxnSpPr>
            <p:cNvPr id="36" name="직선 연결선 35">
              <a:extLst>
                <a:ext uri="{FF2B5EF4-FFF2-40B4-BE49-F238E27FC236}">
                  <a16:creationId xmlns:a16="http://schemas.microsoft.com/office/drawing/2014/main" id="{E26D2FDA-52CF-ECF4-4243-CE227AFA9044}"/>
                </a:ext>
              </a:extLst>
            </p:cNvPr>
            <p:cNvCxnSpPr>
              <a:cxnSpLocks/>
            </p:cNvCxnSpPr>
            <p:nvPr/>
          </p:nvCxnSpPr>
          <p:spPr>
            <a:xfrm>
              <a:off x="736031" y="2689860"/>
              <a:ext cx="0" cy="128016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5C8E8366-3834-FE7E-6AE9-0F7DB998F453}"/>
                    </a:ext>
                  </a:extLst>
                </p:cNvPr>
                <p:cNvSpPr txBox="1"/>
                <p:nvPr/>
              </p:nvSpPr>
              <p:spPr>
                <a:xfrm>
                  <a:off x="644685" y="3721844"/>
                  <a:ext cx="52661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ko-KR" sz="1400" i="1" smtClean="0">
                                <a:solidFill>
                                  <a:srgbClr val="FF0000"/>
                                </a:solidFill>
                                <a:latin typeface="Cambria Math" panose="02040503050406030204" pitchFamily="18" charset="0"/>
                              </a:rPr>
                            </m:ctrlPr>
                          </m:sSubPr>
                          <m:e>
                            <m:r>
                              <a:rPr lang="en-US" altLang="ko-KR" sz="1400" i="1">
                                <a:solidFill>
                                  <a:srgbClr val="FF0000"/>
                                </a:solidFill>
                                <a:latin typeface="Cambria Math" panose="02040503050406030204" pitchFamily="18" charset="0"/>
                              </a:rPr>
                              <m:t>𝑅</m:t>
                            </m:r>
                          </m:e>
                          <m:sub>
                            <m:r>
                              <a:rPr lang="en-US" altLang="ko-KR" sz="1400" i="1">
                                <a:solidFill>
                                  <a:srgbClr val="FF0000"/>
                                </a:solidFill>
                                <a:latin typeface="Cambria Math" panose="02040503050406030204" pitchFamily="18" charset="0"/>
                              </a:rPr>
                              <m:t>𝑇𝑆</m:t>
                            </m:r>
                          </m:sub>
                        </m:sSub>
                      </m:oMath>
                    </m:oMathPara>
                  </a14:m>
                  <a:endParaRPr lang="ko-KR" altLang="en-US" sz="1400">
                    <a:solidFill>
                      <a:srgbClr val="FF0000"/>
                    </a:solidFill>
                  </a:endParaRPr>
                </a:p>
              </p:txBody>
            </p:sp>
          </mc:Choice>
          <mc:Fallback xmlns="">
            <p:sp>
              <p:nvSpPr>
                <p:cNvPr id="37" name="TextBox 36">
                  <a:extLst>
                    <a:ext uri="{FF2B5EF4-FFF2-40B4-BE49-F238E27FC236}">
                      <a16:creationId xmlns:a16="http://schemas.microsoft.com/office/drawing/2014/main" id="{5C8E8366-3834-FE7E-6AE9-0F7DB998F453}"/>
                    </a:ext>
                  </a:extLst>
                </p:cNvPr>
                <p:cNvSpPr txBox="1">
                  <a:spLocks noRot="1" noChangeAspect="1" noMove="1" noResize="1" noEditPoints="1" noAdjustHandles="1" noChangeArrowheads="1" noChangeShapeType="1" noTextEdit="1"/>
                </p:cNvSpPr>
                <p:nvPr/>
              </p:nvSpPr>
              <p:spPr>
                <a:xfrm>
                  <a:off x="644685" y="3721844"/>
                  <a:ext cx="526618" cy="307777"/>
                </a:xfrm>
                <a:prstGeom prst="rect">
                  <a:avLst/>
                </a:prstGeom>
                <a:blipFill>
                  <a:blip r:embed="rId15"/>
                  <a:stretch>
                    <a:fillRect/>
                  </a:stretch>
                </a:blipFill>
              </p:spPr>
              <p:txBody>
                <a:bodyPr/>
                <a:lstStyle/>
                <a:p>
                  <a:r>
                    <a:rPr lang="ko-KR" altLang="en-US">
                      <a:noFill/>
                    </a:rPr>
                    <a:t> </a:t>
                  </a:r>
                </a:p>
              </p:txBody>
            </p:sp>
          </mc:Fallback>
        </mc:AlternateContent>
      </p:grpSp>
      <p:grpSp>
        <p:nvGrpSpPr>
          <p:cNvPr id="40" name="그룹 39">
            <a:extLst>
              <a:ext uri="{FF2B5EF4-FFF2-40B4-BE49-F238E27FC236}">
                <a16:creationId xmlns:a16="http://schemas.microsoft.com/office/drawing/2014/main" id="{8FAC53A5-BE1E-9969-06C7-23298ECA8DF3}"/>
              </a:ext>
            </a:extLst>
          </p:cNvPr>
          <p:cNvGrpSpPr/>
          <p:nvPr/>
        </p:nvGrpSpPr>
        <p:grpSpPr>
          <a:xfrm>
            <a:off x="350967" y="4327146"/>
            <a:ext cx="2060929" cy="1953531"/>
            <a:chOff x="350967" y="4327146"/>
            <a:chExt cx="2060929" cy="1953531"/>
          </a:xfrm>
        </p:grpSpPr>
        <p:grpSp>
          <p:nvGrpSpPr>
            <p:cNvPr id="4" name="그룹 3">
              <a:extLst>
                <a:ext uri="{FF2B5EF4-FFF2-40B4-BE49-F238E27FC236}">
                  <a16:creationId xmlns:a16="http://schemas.microsoft.com/office/drawing/2014/main" id="{FEF554B3-4D63-9465-BA87-21FC2B3E28E2}"/>
                </a:ext>
              </a:extLst>
            </p:cNvPr>
            <p:cNvGrpSpPr/>
            <p:nvPr/>
          </p:nvGrpSpPr>
          <p:grpSpPr>
            <a:xfrm>
              <a:off x="350967" y="4327146"/>
              <a:ext cx="2060929" cy="1953531"/>
              <a:chOff x="9152347" y="650740"/>
              <a:chExt cx="2228918" cy="2112738"/>
            </a:xfrm>
          </p:grpSpPr>
          <p:pic>
            <p:nvPicPr>
              <p:cNvPr id="6" name="그림 5">
                <a:extLst>
                  <a:ext uri="{FF2B5EF4-FFF2-40B4-BE49-F238E27FC236}">
                    <a16:creationId xmlns:a16="http://schemas.microsoft.com/office/drawing/2014/main" id="{19B15052-69D7-C66E-F49A-D4A8226C438E}"/>
                  </a:ext>
                </a:extLst>
              </p:cNvPr>
              <p:cNvPicPr>
                <a:picLocks noChangeAspect="1"/>
              </p:cNvPicPr>
              <p:nvPr/>
            </p:nvPicPr>
            <p:blipFill>
              <a:blip r:embed="rId16"/>
              <a:stretch>
                <a:fillRect/>
              </a:stretch>
            </p:blipFill>
            <p:spPr>
              <a:xfrm>
                <a:off x="9152347" y="650740"/>
                <a:ext cx="2228918" cy="2112738"/>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4571D5C-1465-F471-9B09-563BE1D693F8}"/>
                      </a:ext>
                    </a:extLst>
                  </p:cNvPr>
                  <p:cNvSpPr txBox="1"/>
                  <p:nvPr/>
                </p:nvSpPr>
                <p:spPr>
                  <a:xfrm>
                    <a:off x="9958297" y="715181"/>
                    <a:ext cx="658170" cy="332860"/>
                  </a:xfrm>
                  <a:prstGeom prst="rect">
                    <a:avLst/>
                  </a:prstGeom>
                  <a:noFill/>
                </p:spPr>
                <p:txBody>
                  <a:bodyPr wrap="none" rtlCol="0">
                    <a:spAutoFit/>
                  </a:bodyPr>
                  <a:lstStyle/>
                  <a:p>
                    <a14:m>
                      <m:oMath xmlns:m="http://schemas.openxmlformats.org/officeDocument/2006/math">
                        <m:r>
                          <a:rPr lang="en-US" altLang="ko-KR" sz="1400" b="0" i="1" smtClean="0">
                            <a:latin typeface="Cambria Math" panose="02040503050406030204" pitchFamily="18" charset="0"/>
                          </a:rPr>
                          <m:t>𝐵</m:t>
                        </m:r>
                        <m:d>
                          <m:dPr>
                            <m:ctrlPr>
                              <a:rPr lang="en-US" altLang="ko-KR" sz="1400" b="0" i="1" smtClean="0">
                                <a:latin typeface="Cambria Math" panose="02040503050406030204" pitchFamily="18" charset="0"/>
                              </a:rPr>
                            </m:ctrlPr>
                          </m:dPr>
                          <m:e>
                            <m:r>
                              <a:rPr lang="en-US" altLang="ko-KR" sz="1400" b="0" i="1" smtClean="0">
                                <a:latin typeface="Cambria Math" panose="02040503050406030204" pitchFamily="18" charset="0"/>
                              </a:rPr>
                              <m:t>𝑟</m:t>
                            </m:r>
                          </m:e>
                        </m:d>
                      </m:oMath>
                    </a14:m>
                    <a:r>
                      <a:rPr lang="ko-KR" altLang="en-US" sz="1400"/>
                      <a:t> </a:t>
                    </a:r>
                  </a:p>
                </p:txBody>
              </p:sp>
            </mc:Choice>
            <mc:Fallback xmlns="">
              <p:sp>
                <p:nvSpPr>
                  <p:cNvPr id="10" name="TextBox 9">
                    <a:extLst>
                      <a:ext uri="{FF2B5EF4-FFF2-40B4-BE49-F238E27FC236}">
                        <a16:creationId xmlns:a16="http://schemas.microsoft.com/office/drawing/2014/main" id="{34571D5C-1465-F471-9B09-563BE1D693F8}"/>
                      </a:ext>
                    </a:extLst>
                  </p:cNvPr>
                  <p:cNvSpPr txBox="1">
                    <a:spLocks noRot="1" noChangeAspect="1" noMove="1" noResize="1" noEditPoints="1" noAdjustHandles="1" noChangeArrowheads="1" noChangeShapeType="1" noTextEdit="1"/>
                  </p:cNvSpPr>
                  <p:nvPr/>
                </p:nvSpPr>
                <p:spPr>
                  <a:xfrm>
                    <a:off x="9958297" y="715181"/>
                    <a:ext cx="658170" cy="332860"/>
                  </a:xfrm>
                  <a:prstGeom prst="rect">
                    <a:avLst/>
                  </a:prstGeom>
                  <a:blipFill>
                    <a:blip r:embed="rId17"/>
                    <a:stretch>
                      <a:fillRect/>
                    </a:stretch>
                  </a:blipFill>
                </p:spPr>
                <p:txBody>
                  <a:bodyPr/>
                  <a:lstStyle/>
                  <a:p>
                    <a:r>
                      <a:rPr lang="ko-KR" altLang="en-US">
                        <a:noFill/>
                      </a:rPr>
                      <a:t> </a:t>
                    </a:r>
                  </a:p>
                </p:txBody>
              </p:sp>
            </mc:Fallback>
          </mc:AlternateContent>
          <p:cxnSp>
            <p:nvCxnSpPr>
              <p:cNvPr id="11" name="직선 연결선 10">
                <a:extLst>
                  <a:ext uri="{FF2B5EF4-FFF2-40B4-BE49-F238E27FC236}">
                    <a16:creationId xmlns:a16="http://schemas.microsoft.com/office/drawing/2014/main" id="{A2774A2F-91BB-75FE-B9A3-8D04A62D98EB}"/>
                  </a:ext>
                </a:extLst>
              </p:cNvPr>
              <p:cNvCxnSpPr>
                <a:cxnSpLocks/>
              </p:cNvCxnSpPr>
              <p:nvPr/>
            </p:nvCxnSpPr>
            <p:spPr>
              <a:xfrm>
                <a:off x="10574214" y="1813819"/>
                <a:ext cx="0" cy="368891"/>
              </a:xfrm>
              <a:prstGeom prst="line">
                <a:avLst/>
              </a:prstGeom>
              <a:ln>
                <a:solidFill>
                  <a:srgbClr val="292929"/>
                </a:solidFill>
                <a:prstDash val="sys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1D9CB40-13CB-A31C-2FFF-E4F37BCDFB08}"/>
                      </a:ext>
                    </a:extLst>
                  </p:cNvPr>
                  <p:cNvSpPr txBox="1"/>
                  <p:nvPr/>
                </p:nvSpPr>
                <p:spPr>
                  <a:xfrm>
                    <a:off x="10273852" y="1467982"/>
                    <a:ext cx="660874" cy="29957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ko-KR" sz="1200" b="0" i="1" smtClean="0">
                                  <a:solidFill>
                                    <a:schemeClr val="tx1"/>
                                  </a:solidFill>
                                  <a:latin typeface="Cambria Math" panose="02040503050406030204" pitchFamily="18" charset="0"/>
                                </a:rPr>
                              </m:ctrlPr>
                            </m:sSubPr>
                            <m:e>
                              <m:r>
                                <a:rPr lang="en-US" altLang="ko-KR" sz="1200" b="0" i="1" smtClean="0">
                                  <a:solidFill>
                                    <a:schemeClr val="tx1"/>
                                  </a:solidFill>
                                  <a:latin typeface="Cambria Math" panose="02040503050406030204" pitchFamily="18" charset="0"/>
                                </a:rPr>
                                <m:t>𝑅</m:t>
                              </m:r>
                            </m:e>
                            <m:sub>
                              <m:r>
                                <a:rPr lang="en-US" altLang="ko-KR" sz="1200" b="0" i="1" smtClean="0">
                                  <a:solidFill>
                                    <a:schemeClr val="tx1"/>
                                  </a:solidFill>
                                  <a:latin typeface="Cambria Math" panose="02040503050406030204" pitchFamily="18" charset="0"/>
                                </a:rPr>
                                <m:t>𝑃𝑊𝑁</m:t>
                              </m:r>
                            </m:sub>
                          </m:sSub>
                        </m:oMath>
                      </m:oMathPara>
                    </a14:m>
                    <a:endParaRPr lang="ko-KR" altLang="en-US" sz="1200">
                      <a:solidFill>
                        <a:schemeClr val="tx1"/>
                      </a:solidFill>
                    </a:endParaRPr>
                  </a:p>
                </p:txBody>
              </p:sp>
            </mc:Choice>
            <mc:Fallback xmlns="">
              <p:sp>
                <p:nvSpPr>
                  <p:cNvPr id="12" name="TextBox 11">
                    <a:extLst>
                      <a:ext uri="{FF2B5EF4-FFF2-40B4-BE49-F238E27FC236}">
                        <a16:creationId xmlns:a16="http://schemas.microsoft.com/office/drawing/2014/main" id="{F1D9CB40-13CB-A31C-2FFF-E4F37BCDFB08}"/>
                      </a:ext>
                    </a:extLst>
                  </p:cNvPr>
                  <p:cNvSpPr txBox="1">
                    <a:spLocks noRot="1" noChangeAspect="1" noMove="1" noResize="1" noEditPoints="1" noAdjustHandles="1" noChangeArrowheads="1" noChangeShapeType="1" noTextEdit="1"/>
                  </p:cNvSpPr>
                  <p:nvPr/>
                </p:nvSpPr>
                <p:spPr>
                  <a:xfrm>
                    <a:off x="10273852" y="1467982"/>
                    <a:ext cx="660874" cy="299574"/>
                  </a:xfrm>
                  <a:prstGeom prst="rect">
                    <a:avLst/>
                  </a:prstGeom>
                  <a:blipFill>
                    <a:blip r:embed="rId18"/>
                    <a:stretch>
                      <a:fillRect/>
                    </a:stretch>
                  </a:blipFill>
                </p:spPr>
                <p:txBody>
                  <a:bodyPr/>
                  <a:lstStyle/>
                  <a:p>
                    <a:r>
                      <a:rPr lang="ko-KR" altLang="en-US">
                        <a:noFill/>
                      </a:rPr>
                      <a:t> </a:t>
                    </a:r>
                  </a:p>
                </p:txBody>
              </p:sp>
            </mc:Fallback>
          </mc:AlternateContent>
        </p:grpSp>
        <p:cxnSp>
          <p:nvCxnSpPr>
            <p:cNvPr id="30" name="직선 연결선 29">
              <a:extLst>
                <a:ext uri="{FF2B5EF4-FFF2-40B4-BE49-F238E27FC236}">
                  <a16:creationId xmlns:a16="http://schemas.microsoft.com/office/drawing/2014/main" id="{BF65456E-8F41-E5E1-84DD-0695ADDD4B32}"/>
                </a:ext>
              </a:extLst>
            </p:cNvPr>
            <p:cNvCxnSpPr>
              <a:cxnSpLocks/>
            </p:cNvCxnSpPr>
            <p:nvPr/>
          </p:nvCxnSpPr>
          <p:spPr>
            <a:xfrm>
              <a:off x="606491" y="4411980"/>
              <a:ext cx="0" cy="128016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982F7EC2-CB48-C91C-AD19-904C436F74A0}"/>
                    </a:ext>
                  </a:extLst>
                </p:cNvPr>
                <p:cNvSpPr txBox="1"/>
                <p:nvPr/>
              </p:nvSpPr>
              <p:spPr>
                <a:xfrm>
                  <a:off x="522765" y="5512544"/>
                  <a:ext cx="52661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ko-KR" sz="1400" i="1" smtClean="0">
                                <a:solidFill>
                                  <a:srgbClr val="FF0000"/>
                                </a:solidFill>
                                <a:latin typeface="Cambria Math" panose="02040503050406030204" pitchFamily="18" charset="0"/>
                              </a:rPr>
                            </m:ctrlPr>
                          </m:sSubPr>
                          <m:e>
                            <m:r>
                              <a:rPr lang="en-US" altLang="ko-KR" sz="1400" i="1">
                                <a:solidFill>
                                  <a:srgbClr val="FF0000"/>
                                </a:solidFill>
                                <a:latin typeface="Cambria Math" panose="02040503050406030204" pitchFamily="18" charset="0"/>
                              </a:rPr>
                              <m:t>𝑅</m:t>
                            </m:r>
                          </m:e>
                          <m:sub>
                            <m:r>
                              <a:rPr lang="en-US" altLang="ko-KR" sz="1400" i="1">
                                <a:solidFill>
                                  <a:srgbClr val="FF0000"/>
                                </a:solidFill>
                                <a:latin typeface="Cambria Math" panose="02040503050406030204" pitchFamily="18" charset="0"/>
                              </a:rPr>
                              <m:t>𝑇𝑆</m:t>
                            </m:r>
                          </m:sub>
                        </m:sSub>
                      </m:oMath>
                    </m:oMathPara>
                  </a14:m>
                  <a:endParaRPr lang="ko-KR" altLang="en-US" sz="1400">
                    <a:solidFill>
                      <a:srgbClr val="FF0000"/>
                    </a:solidFill>
                  </a:endParaRPr>
                </a:p>
              </p:txBody>
            </p:sp>
          </mc:Choice>
          <mc:Fallback xmlns="">
            <p:sp>
              <p:nvSpPr>
                <p:cNvPr id="38" name="TextBox 37">
                  <a:extLst>
                    <a:ext uri="{FF2B5EF4-FFF2-40B4-BE49-F238E27FC236}">
                      <a16:creationId xmlns:a16="http://schemas.microsoft.com/office/drawing/2014/main" id="{982F7EC2-CB48-C91C-AD19-904C436F74A0}"/>
                    </a:ext>
                  </a:extLst>
                </p:cNvPr>
                <p:cNvSpPr txBox="1">
                  <a:spLocks noRot="1" noChangeAspect="1" noMove="1" noResize="1" noEditPoints="1" noAdjustHandles="1" noChangeArrowheads="1" noChangeShapeType="1" noTextEdit="1"/>
                </p:cNvSpPr>
                <p:nvPr/>
              </p:nvSpPr>
              <p:spPr>
                <a:xfrm>
                  <a:off x="522765" y="5512544"/>
                  <a:ext cx="526618" cy="307777"/>
                </a:xfrm>
                <a:prstGeom prst="rect">
                  <a:avLst/>
                </a:prstGeom>
                <a:blipFill>
                  <a:blip r:embed="rId10"/>
                  <a:stretch>
                    <a:fillRect/>
                  </a:stretch>
                </a:blipFill>
              </p:spPr>
              <p:txBody>
                <a:bodyPr/>
                <a:lstStyle/>
                <a:p>
                  <a:r>
                    <a:rPr lang="ko-KR" altLang="en-US">
                      <a:noFill/>
                    </a:rPr>
                    <a:t> </a:t>
                  </a:r>
                </a:p>
              </p:txBody>
            </p:sp>
          </mc:Fallback>
        </mc:AlternateContent>
      </p:gr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D74E829D-1C85-A987-C086-D14BA98C1AA4}"/>
                  </a:ext>
                </a:extLst>
              </p:cNvPr>
              <p:cNvSpPr txBox="1"/>
              <p:nvPr/>
            </p:nvSpPr>
            <p:spPr>
              <a:xfrm>
                <a:off x="3076575" y="3782097"/>
                <a:ext cx="3914775" cy="898195"/>
              </a:xfrm>
              <a:prstGeom prst="rect">
                <a:avLst/>
              </a:prstGeom>
              <a:noFill/>
            </p:spPr>
            <p:txBody>
              <a:bodyPr wrap="square">
                <a:spAutoFit/>
              </a:bodyPr>
              <a:lstStyle/>
              <a:p>
                <a:pPr marL="342900" indent="-342900">
                  <a:buFont typeface="Arial" panose="020B0604020202020204" pitchFamily="34" charset="0"/>
                  <a:buChar char="•"/>
                </a:pPr>
                <a:r>
                  <a:rPr lang="en-US" altLang="ko-KR" sz="2000" b="1" dirty="0">
                    <a:solidFill>
                      <a:srgbClr val="00B0F0"/>
                    </a:solidFill>
                  </a:rPr>
                  <a:t>Diffusion coefficient </a:t>
                </a:r>
                <a14:m>
                  <m:oMath xmlns:m="http://schemas.openxmlformats.org/officeDocument/2006/math">
                    <m:r>
                      <a:rPr lang="en-US" altLang="ko-KR" sz="2000" b="1" i="1" dirty="0" smtClean="0">
                        <a:solidFill>
                          <a:srgbClr val="00B0F0"/>
                        </a:solidFill>
                        <a:latin typeface="Cambria Math" panose="02040503050406030204" pitchFamily="18" charset="0"/>
                      </a:rPr>
                      <m:t>𝑫</m:t>
                    </m:r>
                    <m:d>
                      <m:dPr>
                        <m:ctrlPr>
                          <a:rPr lang="en-US" altLang="ko-KR" sz="2000" b="1" i="1" dirty="0">
                            <a:solidFill>
                              <a:srgbClr val="00B0F0"/>
                            </a:solidFill>
                            <a:latin typeface="Cambria Math" panose="02040503050406030204" pitchFamily="18" charset="0"/>
                          </a:rPr>
                        </m:ctrlPr>
                      </m:dPr>
                      <m:e>
                        <m:r>
                          <a:rPr lang="en-US" altLang="ko-KR" sz="2000" b="1" i="1" dirty="0">
                            <a:solidFill>
                              <a:srgbClr val="00B0F0"/>
                            </a:solidFill>
                            <a:latin typeface="Cambria Math" panose="02040503050406030204" pitchFamily="18" charset="0"/>
                          </a:rPr>
                          <m:t>𝒓</m:t>
                        </m:r>
                      </m:e>
                    </m:d>
                  </m:oMath>
                </a14:m>
                <a:r>
                  <a:rPr lang="en-US" altLang="ko-KR" sz="2000" b="1" dirty="0">
                    <a:solidFill>
                      <a:srgbClr val="00B0F0"/>
                    </a:solidFill>
                  </a:rPr>
                  <a:t>:</a:t>
                </a:r>
                <a:endParaRPr lang="en-US" altLang="ko-KR" sz="2000" dirty="0">
                  <a:solidFill>
                    <a:srgbClr val="00B0F0"/>
                  </a:solidFill>
                </a:endParaRPr>
              </a:p>
              <a:p>
                <a14:m>
                  <m:oMath xmlns:m="http://schemas.openxmlformats.org/officeDocument/2006/math">
                    <m:r>
                      <a:rPr kumimoji="1" lang="en-US" altLang="ko-Kore-KR" sz="1800" b="0" i="1" smtClean="0">
                        <a:solidFill>
                          <a:schemeClr val="bg1">
                            <a:lumMod val="95000"/>
                          </a:schemeClr>
                        </a:solidFill>
                        <a:latin typeface="Cambria Math" panose="02040503050406030204" pitchFamily="18" charset="0"/>
                        <a:cs typeface="Arial" panose="020B0604020202020204" pitchFamily="34" charset="0"/>
                        <a:sym typeface="Wingdings" pitchFamily="2" charset="2"/>
                      </a:rPr>
                      <m:t>𝐷</m:t>
                    </m:r>
                    <m:d>
                      <m:dPr>
                        <m:ctrlPr>
                          <a:rPr kumimoji="1" lang="en-US" altLang="ko-Kore-KR" sz="1800" b="0" i="1" smtClean="0">
                            <a:solidFill>
                              <a:schemeClr val="bg1">
                                <a:lumMod val="95000"/>
                              </a:schemeClr>
                            </a:solidFill>
                            <a:latin typeface="Cambria Math" panose="02040503050406030204" pitchFamily="18" charset="0"/>
                            <a:cs typeface="Arial" panose="020B0604020202020204" pitchFamily="34" charset="0"/>
                            <a:sym typeface="Wingdings" pitchFamily="2" charset="2"/>
                          </a:rPr>
                        </m:ctrlPr>
                      </m:dPr>
                      <m:e>
                        <m:r>
                          <a:rPr kumimoji="1" lang="en-US" altLang="ko-Kore-KR" sz="1800" b="0" i="1" smtClean="0">
                            <a:solidFill>
                              <a:schemeClr val="bg1">
                                <a:lumMod val="95000"/>
                              </a:schemeClr>
                            </a:solidFill>
                            <a:latin typeface="Cambria Math" panose="02040503050406030204" pitchFamily="18" charset="0"/>
                            <a:cs typeface="Arial" panose="020B0604020202020204" pitchFamily="34" charset="0"/>
                            <a:sym typeface="Wingdings" pitchFamily="2" charset="2"/>
                          </a:rPr>
                          <m:t>𝑟</m:t>
                        </m:r>
                      </m:e>
                    </m:d>
                    <m:r>
                      <a:rPr kumimoji="1" lang="en-US" altLang="ko-Kore-KR" sz="1800" b="0" i="1" smtClean="0">
                        <a:solidFill>
                          <a:schemeClr val="bg1">
                            <a:lumMod val="95000"/>
                          </a:schemeClr>
                        </a:solidFill>
                        <a:latin typeface="Cambria Math" panose="02040503050406030204" pitchFamily="18" charset="0"/>
                        <a:cs typeface="Arial" panose="020B0604020202020204" pitchFamily="34" charset="0"/>
                        <a:sym typeface="Wingdings" pitchFamily="2" charset="2"/>
                      </a:rPr>
                      <m:t>=</m:t>
                    </m:r>
                    <m:sSub>
                      <m:sSubPr>
                        <m:ctrlPr>
                          <a:rPr kumimoji="1" lang="en-US" altLang="ko-Kore-KR" sz="1800" b="0" i="1" smtClean="0">
                            <a:solidFill>
                              <a:schemeClr val="bg1">
                                <a:lumMod val="95000"/>
                              </a:schemeClr>
                            </a:solidFill>
                            <a:latin typeface="Cambria Math" panose="02040503050406030204" pitchFamily="18" charset="0"/>
                            <a:cs typeface="Arial" panose="020B0604020202020204" pitchFamily="34" charset="0"/>
                            <a:sym typeface="Wingdings" pitchFamily="2" charset="2"/>
                          </a:rPr>
                        </m:ctrlPr>
                      </m:sSubPr>
                      <m:e>
                        <m:r>
                          <a:rPr kumimoji="1" lang="en-US" altLang="ko-Kore-KR" sz="1800" b="0" i="1" smtClean="0">
                            <a:solidFill>
                              <a:schemeClr val="bg1">
                                <a:lumMod val="95000"/>
                              </a:schemeClr>
                            </a:solidFill>
                            <a:latin typeface="Cambria Math" panose="02040503050406030204" pitchFamily="18" charset="0"/>
                            <a:cs typeface="Arial" panose="020B0604020202020204" pitchFamily="34" charset="0"/>
                            <a:sym typeface="Wingdings" pitchFamily="2" charset="2"/>
                          </a:rPr>
                          <m:t>𝐷</m:t>
                        </m:r>
                      </m:e>
                      <m:sub>
                        <m:r>
                          <a:rPr kumimoji="1" lang="en-US" altLang="ko-Kore-KR" sz="1800" b="0" i="1" smtClean="0">
                            <a:solidFill>
                              <a:schemeClr val="bg1">
                                <a:lumMod val="95000"/>
                              </a:schemeClr>
                            </a:solidFill>
                            <a:latin typeface="Cambria Math" panose="02040503050406030204" pitchFamily="18" charset="0"/>
                            <a:cs typeface="Arial" panose="020B0604020202020204" pitchFamily="34" charset="0"/>
                            <a:sym typeface="Wingdings" pitchFamily="2" charset="2"/>
                          </a:rPr>
                          <m:t>0</m:t>
                        </m:r>
                      </m:sub>
                    </m:sSub>
                    <m:r>
                      <a:rPr kumimoji="1" lang="en-US" altLang="ko-Kore-KR" sz="1800" b="0" i="1" smtClean="0">
                        <a:solidFill>
                          <a:schemeClr val="bg1">
                            <a:lumMod val="95000"/>
                          </a:schemeClr>
                        </a:solidFill>
                        <a:latin typeface="Cambria Math" panose="02040503050406030204" pitchFamily="18" charset="0"/>
                        <a:cs typeface="Arial" panose="020B0604020202020204" pitchFamily="34" charset="0"/>
                        <a:sym typeface="Wingdings" pitchFamily="2" charset="2"/>
                      </a:rPr>
                      <m:t> </m:t>
                    </m:r>
                    <m:sSup>
                      <m:sSupPr>
                        <m:ctrlPr>
                          <a:rPr kumimoji="1" lang="en-US" altLang="ko-Kore-KR" sz="1800" b="0" i="1" smtClean="0">
                            <a:solidFill>
                              <a:schemeClr val="bg1">
                                <a:lumMod val="95000"/>
                              </a:schemeClr>
                            </a:solidFill>
                            <a:latin typeface="Cambria Math" panose="02040503050406030204" pitchFamily="18" charset="0"/>
                            <a:cs typeface="Arial" panose="020B0604020202020204" pitchFamily="34" charset="0"/>
                            <a:sym typeface="Wingdings" pitchFamily="2" charset="2"/>
                          </a:rPr>
                        </m:ctrlPr>
                      </m:sSupPr>
                      <m:e>
                        <m:d>
                          <m:dPr>
                            <m:ctrlPr>
                              <a:rPr kumimoji="1" lang="en-US" altLang="ko-Kore-KR" sz="1800" b="0" i="1" smtClean="0">
                                <a:solidFill>
                                  <a:schemeClr val="bg1">
                                    <a:lumMod val="95000"/>
                                  </a:schemeClr>
                                </a:solidFill>
                                <a:latin typeface="Cambria Math" panose="02040503050406030204" pitchFamily="18" charset="0"/>
                                <a:cs typeface="Arial" panose="020B0604020202020204" pitchFamily="34" charset="0"/>
                                <a:sym typeface="Wingdings" pitchFamily="2" charset="2"/>
                              </a:rPr>
                            </m:ctrlPr>
                          </m:dPr>
                          <m:e>
                            <m:f>
                              <m:fPr>
                                <m:ctrlPr>
                                  <a:rPr kumimoji="1" lang="en-US" altLang="ko-Kore-KR" sz="1800" b="0" i="1" smtClean="0">
                                    <a:solidFill>
                                      <a:schemeClr val="bg1">
                                        <a:lumMod val="95000"/>
                                      </a:schemeClr>
                                    </a:solidFill>
                                    <a:latin typeface="Cambria Math" panose="02040503050406030204" pitchFamily="18" charset="0"/>
                                    <a:cs typeface="Arial" panose="020B0604020202020204" pitchFamily="34" charset="0"/>
                                    <a:sym typeface="Wingdings" pitchFamily="2" charset="2"/>
                                  </a:rPr>
                                </m:ctrlPr>
                              </m:fPr>
                              <m:num>
                                <m:r>
                                  <a:rPr kumimoji="1" lang="en-US" altLang="ko-Kore-KR" sz="1800" b="0" i="1" smtClean="0">
                                    <a:solidFill>
                                      <a:schemeClr val="bg1">
                                        <a:lumMod val="95000"/>
                                      </a:schemeClr>
                                    </a:solidFill>
                                    <a:latin typeface="Cambria Math" panose="02040503050406030204" pitchFamily="18" charset="0"/>
                                    <a:cs typeface="Arial" panose="020B0604020202020204" pitchFamily="34" charset="0"/>
                                    <a:sym typeface="Wingdings" pitchFamily="2" charset="2"/>
                                  </a:rPr>
                                  <m:t>𝐵</m:t>
                                </m:r>
                                <m:d>
                                  <m:dPr>
                                    <m:ctrlPr>
                                      <a:rPr kumimoji="1" lang="en-US" altLang="ko-Kore-KR" sz="1800" b="0" i="1" smtClean="0">
                                        <a:solidFill>
                                          <a:schemeClr val="bg1">
                                            <a:lumMod val="95000"/>
                                          </a:schemeClr>
                                        </a:solidFill>
                                        <a:latin typeface="Cambria Math" panose="02040503050406030204" pitchFamily="18" charset="0"/>
                                        <a:cs typeface="Arial" panose="020B0604020202020204" pitchFamily="34" charset="0"/>
                                        <a:sym typeface="Wingdings" pitchFamily="2" charset="2"/>
                                      </a:rPr>
                                    </m:ctrlPr>
                                  </m:dPr>
                                  <m:e>
                                    <m:r>
                                      <a:rPr kumimoji="1" lang="en-US" altLang="ko-Kore-KR" sz="1800" b="0" i="1" smtClean="0">
                                        <a:solidFill>
                                          <a:schemeClr val="bg1">
                                            <a:lumMod val="95000"/>
                                          </a:schemeClr>
                                        </a:solidFill>
                                        <a:latin typeface="Cambria Math" panose="02040503050406030204" pitchFamily="18" charset="0"/>
                                        <a:cs typeface="Arial" panose="020B0604020202020204" pitchFamily="34" charset="0"/>
                                        <a:sym typeface="Wingdings" pitchFamily="2" charset="2"/>
                                      </a:rPr>
                                      <m:t>𝑟</m:t>
                                    </m:r>
                                  </m:e>
                                </m:d>
                              </m:num>
                              <m:den>
                                <m:r>
                                  <a:rPr kumimoji="1" lang="en-US" altLang="ko-Kore-KR" sz="1800" b="0" i="1" smtClean="0">
                                    <a:solidFill>
                                      <a:schemeClr val="bg1">
                                        <a:lumMod val="95000"/>
                                      </a:schemeClr>
                                    </a:solidFill>
                                    <a:latin typeface="Cambria Math" panose="02040503050406030204" pitchFamily="18" charset="0"/>
                                    <a:cs typeface="Arial" panose="020B0604020202020204" pitchFamily="34" charset="0"/>
                                    <a:sym typeface="Wingdings" pitchFamily="2" charset="2"/>
                                  </a:rPr>
                                  <m:t>100</m:t>
                                </m:r>
                                <m:r>
                                  <a:rPr kumimoji="1" lang="en-US" altLang="ko-Kore-KR" sz="1800" b="0" i="1" smtClean="0">
                                    <a:solidFill>
                                      <a:schemeClr val="bg1">
                                        <a:lumMod val="95000"/>
                                      </a:schemeClr>
                                    </a:solidFill>
                                    <a:latin typeface="Cambria Math" panose="02040503050406030204" pitchFamily="18" charset="0"/>
                                    <a:cs typeface="Arial" panose="020B0604020202020204" pitchFamily="34" charset="0"/>
                                    <a:sym typeface="Wingdings" pitchFamily="2" charset="2"/>
                                  </a:rPr>
                                  <m:t>𝜇</m:t>
                                </m:r>
                                <m:r>
                                  <a:rPr kumimoji="1" lang="en-US" altLang="ko-Kore-KR" sz="1800" b="0" i="1" smtClean="0">
                                    <a:solidFill>
                                      <a:schemeClr val="bg1">
                                        <a:lumMod val="95000"/>
                                      </a:schemeClr>
                                    </a:solidFill>
                                    <a:latin typeface="Cambria Math" panose="02040503050406030204" pitchFamily="18" charset="0"/>
                                    <a:cs typeface="Arial" panose="020B0604020202020204" pitchFamily="34" charset="0"/>
                                    <a:sym typeface="Wingdings" pitchFamily="2" charset="2"/>
                                  </a:rPr>
                                  <m:t>𝐺</m:t>
                                </m:r>
                              </m:den>
                            </m:f>
                          </m:e>
                        </m:d>
                      </m:e>
                      <m:sup>
                        <m:r>
                          <a:rPr kumimoji="1" lang="en-US" altLang="ko-Kore-KR" sz="1800" b="0" i="1" smtClean="0">
                            <a:solidFill>
                              <a:schemeClr val="bg1">
                                <a:lumMod val="95000"/>
                              </a:schemeClr>
                            </a:solidFill>
                            <a:latin typeface="Cambria Math" panose="02040503050406030204" pitchFamily="18" charset="0"/>
                            <a:cs typeface="Arial" panose="020B0604020202020204" pitchFamily="34" charset="0"/>
                            <a:sym typeface="Wingdings" pitchFamily="2" charset="2"/>
                          </a:rPr>
                          <m:t>−1</m:t>
                        </m:r>
                      </m:sup>
                    </m:sSup>
                    <m:sSup>
                      <m:sSupPr>
                        <m:ctrlPr>
                          <a:rPr kumimoji="1" lang="en-US" altLang="ko-Kore-KR" sz="1800" b="0" i="1" smtClean="0">
                            <a:solidFill>
                              <a:schemeClr val="bg1">
                                <a:lumMod val="95000"/>
                              </a:schemeClr>
                            </a:solidFill>
                            <a:latin typeface="Cambria Math" panose="02040503050406030204" pitchFamily="18" charset="0"/>
                            <a:cs typeface="Arial" panose="020B0604020202020204" pitchFamily="34" charset="0"/>
                            <a:sym typeface="Wingdings" pitchFamily="2" charset="2"/>
                          </a:rPr>
                        </m:ctrlPr>
                      </m:sSupPr>
                      <m:e>
                        <m:d>
                          <m:dPr>
                            <m:ctrlPr>
                              <a:rPr kumimoji="1" lang="en-US" altLang="ko-Kore-KR" sz="1800" b="0" i="1" smtClean="0">
                                <a:solidFill>
                                  <a:schemeClr val="bg1">
                                    <a:lumMod val="95000"/>
                                  </a:schemeClr>
                                </a:solidFill>
                                <a:latin typeface="Cambria Math" panose="02040503050406030204" pitchFamily="18" charset="0"/>
                                <a:cs typeface="Arial" panose="020B0604020202020204" pitchFamily="34" charset="0"/>
                                <a:sym typeface="Wingdings" pitchFamily="2" charset="2"/>
                              </a:rPr>
                            </m:ctrlPr>
                          </m:dPr>
                          <m:e>
                            <m:f>
                              <m:fPr>
                                <m:ctrlPr>
                                  <a:rPr kumimoji="1" lang="en-US" altLang="ko-Kore-KR" sz="1800" b="0" i="1" smtClean="0">
                                    <a:solidFill>
                                      <a:schemeClr val="bg1">
                                        <a:lumMod val="95000"/>
                                      </a:schemeClr>
                                    </a:solidFill>
                                    <a:latin typeface="Cambria Math" panose="02040503050406030204" pitchFamily="18" charset="0"/>
                                    <a:cs typeface="Arial" panose="020B0604020202020204" pitchFamily="34" charset="0"/>
                                    <a:sym typeface="Wingdings" pitchFamily="2" charset="2"/>
                                  </a:rPr>
                                </m:ctrlPr>
                              </m:fPr>
                              <m:num>
                                <m:r>
                                  <a:rPr kumimoji="1" lang="en-US" altLang="ko-Kore-KR" sz="1800" b="0" i="1" smtClean="0">
                                    <a:solidFill>
                                      <a:schemeClr val="bg1">
                                        <a:lumMod val="95000"/>
                                      </a:schemeClr>
                                    </a:solidFill>
                                    <a:latin typeface="Cambria Math" panose="02040503050406030204" pitchFamily="18" charset="0"/>
                                    <a:cs typeface="Arial" panose="020B0604020202020204" pitchFamily="34" charset="0"/>
                                    <a:sym typeface="Wingdings" pitchFamily="2" charset="2"/>
                                  </a:rPr>
                                  <m:t>𝛾</m:t>
                                </m:r>
                              </m:num>
                              <m:den>
                                <m:sSup>
                                  <m:sSupPr>
                                    <m:ctrlPr>
                                      <a:rPr kumimoji="1" lang="en-US" altLang="ko-Kore-KR" sz="1800" b="0" i="1" smtClean="0">
                                        <a:solidFill>
                                          <a:schemeClr val="bg1">
                                            <a:lumMod val="95000"/>
                                          </a:schemeClr>
                                        </a:solidFill>
                                        <a:latin typeface="Cambria Math" panose="02040503050406030204" pitchFamily="18" charset="0"/>
                                        <a:cs typeface="Arial" panose="020B0604020202020204" pitchFamily="34" charset="0"/>
                                        <a:sym typeface="Wingdings" pitchFamily="2" charset="2"/>
                                      </a:rPr>
                                    </m:ctrlPr>
                                  </m:sSupPr>
                                  <m:e>
                                    <m:r>
                                      <a:rPr kumimoji="1" lang="en-US" altLang="ko-Kore-KR" sz="1800" b="0" i="1" smtClean="0">
                                        <a:solidFill>
                                          <a:schemeClr val="bg1">
                                            <a:lumMod val="95000"/>
                                          </a:schemeClr>
                                        </a:solidFill>
                                        <a:latin typeface="Cambria Math" panose="02040503050406030204" pitchFamily="18" charset="0"/>
                                        <a:cs typeface="Arial" panose="020B0604020202020204" pitchFamily="34" charset="0"/>
                                        <a:sym typeface="Wingdings" pitchFamily="2" charset="2"/>
                                      </a:rPr>
                                      <m:t>10</m:t>
                                    </m:r>
                                  </m:e>
                                  <m:sup>
                                    <m:r>
                                      <a:rPr kumimoji="1" lang="en-US" altLang="ko-Kore-KR" sz="1800" b="0" i="1" smtClean="0">
                                        <a:solidFill>
                                          <a:schemeClr val="bg1">
                                            <a:lumMod val="95000"/>
                                          </a:schemeClr>
                                        </a:solidFill>
                                        <a:latin typeface="Cambria Math" panose="02040503050406030204" pitchFamily="18" charset="0"/>
                                        <a:cs typeface="Arial" panose="020B0604020202020204" pitchFamily="34" charset="0"/>
                                        <a:sym typeface="Wingdings" pitchFamily="2" charset="2"/>
                                      </a:rPr>
                                      <m:t>9</m:t>
                                    </m:r>
                                  </m:sup>
                                </m:sSup>
                              </m:den>
                            </m:f>
                          </m:e>
                        </m:d>
                      </m:e>
                      <m:sup>
                        <m:sSub>
                          <m:sSubPr>
                            <m:ctrlPr>
                              <a:rPr kumimoji="1" lang="en-US" altLang="ko-Kore-KR" sz="1800" b="0" i="1" smtClean="0">
                                <a:solidFill>
                                  <a:schemeClr val="bg1">
                                    <a:lumMod val="95000"/>
                                  </a:schemeClr>
                                </a:solidFill>
                                <a:latin typeface="Cambria Math" panose="02040503050406030204" pitchFamily="18" charset="0"/>
                                <a:cs typeface="Arial" panose="020B0604020202020204" pitchFamily="34" charset="0"/>
                                <a:sym typeface="Wingdings" pitchFamily="2" charset="2"/>
                              </a:rPr>
                            </m:ctrlPr>
                          </m:sSubPr>
                          <m:e>
                            <m:r>
                              <a:rPr kumimoji="1" lang="en-US" altLang="ko-Kore-KR" sz="1800" b="0" i="1" smtClean="0">
                                <a:solidFill>
                                  <a:schemeClr val="bg1">
                                    <a:lumMod val="95000"/>
                                  </a:schemeClr>
                                </a:solidFill>
                                <a:latin typeface="Cambria Math" panose="02040503050406030204" pitchFamily="18" charset="0"/>
                                <a:cs typeface="Arial" panose="020B0604020202020204" pitchFamily="34" charset="0"/>
                                <a:sym typeface="Wingdings" pitchFamily="2" charset="2"/>
                              </a:rPr>
                              <m:t>𝛼</m:t>
                            </m:r>
                          </m:e>
                          <m:sub>
                            <m:r>
                              <a:rPr kumimoji="1" lang="en-US" altLang="ko-Kore-KR" sz="1800" b="0" i="1" smtClean="0">
                                <a:solidFill>
                                  <a:schemeClr val="bg1">
                                    <a:lumMod val="95000"/>
                                  </a:schemeClr>
                                </a:solidFill>
                                <a:latin typeface="Cambria Math" panose="02040503050406030204" pitchFamily="18" charset="0"/>
                                <a:cs typeface="Arial" panose="020B0604020202020204" pitchFamily="34" charset="0"/>
                                <a:sym typeface="Wingdings" pitchFamily="2" charset="2"/>
                              </a:rPr>
                              <m:t>𝐷</m:t>
                            </m:r>
                          </m:sub>
                        </m:sSub>
                      </m:sup>
                    </m:sSup>
                  </m:oMath>
                </a14:m>
                <a:r>
                  <a:rPr lang="ko-KR" altLang="en-US" dirty="0">
                    <a:solidFill>
                      <a:schemeClr val="bg1">
                        <a:lumMod val="95000"/>
                      </a:schemeClr>
                    </a:solidFill>
                  </a:rPr>
                  <a:t> </a:t>
                </a:r>
              </a:p>
            </p:txBody>
          </p:sp>
        </mc:Choice>
        <mc:Fallback xmlns="">
          <p:sp>
            <p:nvSpPr>
              <p:cNvPr id="44" name="TextBox 43">
                <a:extLst>
                  <a:ext uri="{FF2B5EF4-FFF2-40B4-BE49-F238E27FC236}">
                    <a16:creationId xmlns:a16="http://schemas.microsoft.com/office/drawing/2014/main" id="{D74E829D-1C85-A987-C086-D14BA98C1AA4}"/>
                  </a:ext>
                </a:extLst>
              </p:cNvPr>
              <p:cNvSpPr txBox="1">
                <a:spLocks noRot="1" noChangeAspect="1" noMove="1" noResize="1" noEditPoints="1" noAdjustHandles="1" noChangeArrowheads="1" noChangeShapeType="1" noTextEdit="1"/>
              </p:cNvSpPr>
              <p:nvPr/>
            </p:nvSpPr>
            <p:spPr>
              <a:xfrm>
                <a:off x="3076575" y="3782097"/>
                <a:ext cx="3914775" cy="898195"/>
              </a:xfrm>
              <a:prstGeom prst="rect">
                <a:avLst/>
              </a:prstGeom>
              <a:blipFill>
                <a:blip r:embed="rId19"/>
                <a:stretch>
                  <a:fillRect l="-1294" t="-2778" b="-2778"/>
                </a:stretch>
              </a:blipFill>
            </p:spPr>
            <p:txBody>
              <a:bodyPr/>
              <a:lstStyle/>
              <a:p>
                <a:r>
                  <a:rPr lang="en-KR">
                    <a:noFill/>
                  </a:rPr>
                  <a:t> </a:t>
                </a:r>
              </a:p>
            </p:txBody>
          </p:sp>
        </mc:Fallback>
      </mc:AlternateContent>
    </p:spTree>
    <p:extLst>
      <p:ext uri="{BB962C8B-B14F-4D97-AF65-F5344CB8AC3E}">
        <p14:creationId xmlns:p14="http://schemas.microsoft.com/office/powerpoint/2010/main" val="3025712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0FB07-A86C-3025-E999-1BEC8325D527}"/>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E44FD1F-7DB4-66F2-AA11-F5EAAF261768}"/>
                  </a:ext>
                </a:extLst>
              </p:cNvPr>
              <p:cNvSpPr txBox="1"/>
              <p:nvPr/>
            </p:nvSpPr>
            <p:spPr>
              <a:xfrm>
                <a:off x="28576" y="4377504"/>
                <a:ext cx="12138660" cy="1836978"/>
              </a:xfrm>
              <a:prstGeom prst="rect">
                <a:avLst/>
              </a:prstGeom>
              <a:noFill/>
            </p:spPr>
            <p:txBody>
              <a:bodyPr wrap="square" rtlCol="0">
                <a:spAutoFit/>
              </a:bodyPr>
              <a:lstStyle/>
              <a:p>
                <a:pPr marL="285750" indent="-285750">
                  <a:lnSpc>
                    <a:spcPts val="3500"/>
                  </a:lnSpc>
                  <a:buFont typeface="Arial" panose="020B0604020202020204" pitchFamily="34" charset="0"/>
                  <a:buChar char="•"/>
                </a:pPr>
                <a:r>
                  <a:rPr lang="en-US" altLang="ko-KR" sz="2200" kern="100">
                    <a:solidFill>
                      <a:schemeClr val="bg1">
                        <a:lumMod val="95000"/>
                      </a:schemeClr>
                    </a:solidFill>
                    <a:latin typeface="맑은 고딕" panose="020B0503020000020004" pitchFamily="50" charset="-127"/>
                    <a:ea typeface="맑은 고딕" panose="020B0503020000020004" pitchFamily="50" charset="-127"/>
                    <a:cs typeface="Times New Roman" panose="02020603050405020304" pitchFamily="18" charset="0"/>
                  </a:rPr>
                  <a:t>We explicitly track </a:t>
                </a:r>
                <a14:m>
                  <m:oMath xmlns:m="http://schemas.openxmlformats.org/officeDocument/2006/math">
                    <m:r>
                      <a:rPr lang="en-US" altLang="ko-KR" sz="2200" i="1" kern="10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t>𝑟</m:t>
                    </m:r>
                    <m:d>
                      <m:dPr>
                        <m:ctrlPr>
                          <a:rPr lang="en-US" altLang="ko-KR" sz="2200" i="1" kern="10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ctrlPr>
                      </m:dPr>
                      <m:e>
                        <m:sSub>
                          <m:sSubPr>
                            <m:ctrlPr>
                              <a:rPr lang="en-US" altLang="ko-KR" sz="2200" i="1" kern="10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ctrlPr>
                          </m:sSubPr>
                          <m:e>
                            <m:r>
                              <a:rPr lang="en-US" altLang="ko-KR" sz="2200" i="1" kern="10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t>𝑡</m:t>
                            </m:r>
                          </m:e>
                          <m:sub>
                            <m:r>
                              <a:rPr lang="en-US" altLang="ko-KR" sz="2200" i="1" kern="10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t>𝑖</m:t>
                            </m:r>
                          </m:sub>
                        </m:sSub>
                      </m:e>
                    </m:d>
                  </m:oMath>
                </a14:m>
                <a:r>
                  <a:rPr lang="en-US" altLang="ko-KR" sz="2200">
                    <a:solidFill>
                      <a:schemeClr val="bg1">
                        <a:lumMod val="95000"/>
                      </a:schemeClr>
                    </a:solidFill>
                  </a:rPr>
                  <a:t> and </a:t>
                </a:r>
                <a14:m>
                  <m:oMath xmlns:m="http://schemas.openxmlformats.org/officeDocument/2006/math">
                    <m:r>
                      <a:rPr lang="en-US" altLang="ko-KR" sz="2200" i="1">
                        <a:solidFill>
                          <a:schemeClr val="bg1">
                            <a:lumMod val="95000"/>
                          </a:schemeClr>
                        </a:solidFill>
                        <a:latin typeface="Cambria Math" panose="02040503050406030204" pitchFamily="18" charset="0"/>
                      </a:rPr>
                      <m:t>𝛾</m:t>
                    </m:r>
                    <m:d>
                      <m:dPr>
                        <m:ctrlPr>
                          <a:rPr lang="en-US" altLang="ko-KR" sz="2200" i="1">
                            <a:solidFill>
                              <a:schemeClr val="bg1">
                                <a:lumMod val="95000"/>
                              </a:schemeClr>
                            </a:solidFill>
                            <a:latin typeface="Cambria Math" panose="02040503050406030204" pitchFamily="18" charset="0"/>
                          </a:rPr>
                        </m:ctrlPr>
                      </m:dPr>
                      <m:e>
                        <m:sSub>
                          <m:sSubPr>
                            <m:ctrlPr>
                              <a:rPr lang="en-US" altLang="ko-KR" sz="2200" i="1">
                                <a:solidFill>
                                  <a:schemeClr val="bg1">
                                    <a:lumMod val="95000"/>
                                  </a:schemeClr>
                                </a:solidFill>
                                <a:latin typeface="Cambria Math" panose="02040503050406030204" pitchFamily="18" charset="0"/>
                              </a:rPr>
                            </m:ctrlPr>
                          </m:sSubPr>
                          <m:e>
                            <m:r>
                              <a:rPr lang="en-US" altLang="ko-KR" sz="2200" i="1">
                                <a:solidFill>
                                  <a:schemeClr val="bg1">
                                    <a:lumMod val="95000"/>
                                  </a:schemeClr>
                                </a:solidFill>
                                <a:latin typeface="Cambria Math" panose="02040503050406030204" pitchFamily="18" charset="0"/>
                              </a:rPr>
                              <m:t>𝑡</m:t>
                            </m:r>
                          </m:e>
                          <m:sub>
                            <m:r>
                              <a:rPr lang="en-US" altLang="ko-KR" sz="2200" i="1">
                                <a:solidFill>
                                  <a:schemeClr val="bg1">
                                    <a:lumMod val="95000"/>
                                  </a:schemeClr>
                                </a:solidFill>
                                <a:latin typeface="Cambria Math" panose="02040503050406030204" pitchFamily="18" charset="0"/>
                              </a:rPr>
                              <m:t>𝑖</m:t>
                            </m:r>
                          </m:sub>
                        </m:sSub>
                      </m:e>
                    </m:d>
                  </m:oMath>
                </a14:m>
                <a:r>
                  <a:rPr lang="en-US" altLang="ko-KR" sz="2200">
                    <a:solidFill>
                      <a:schemeClr val="bg1">
                        <a:lumMod val="95000"/>
                      </a:schemeClr>
                    </a:solidFill>
                  </a:rPr>
                  <a:t> of injected particles at discrete time steps</a:t>
                </a:r>
              </a:p>
              <a:p>
                <a:pPr marL="285750" indent="-285750">
                  <a:lnSpc>
                    <a:spcPts val="3500"/>
                  </a:lnSpc>
                  <a:buFont typeface="Arial" panose="020B0604020202020204" pitchFamily="34" charset="0"/>
                  <a:buChar char="•"/>
                </a:pPr>
                <a:r>
                  <a:rPr lang="en-US" altLang="ko-KR" sz="2200">
                    <a:solidFill>
                      <a:schemeClr val="bg1">
                        <a:lumMod val="95000"/>
                      </a:schemeClr>
                    </a:solidFill>
                  </a:rPr>
                  <a:t>Particles can escape from the X-ray PWN (</a:t>
                </a:r>
                <a14:m>
                  <m:oMath xmlns:m="http://schemas.openxmlformats.org/officeDocument/2006/math">
                    <m:sSub>
                      <m:sSubPr>
                        <m:ctrlPr>
                          <a:rPr lang="en-US" altLang="ko-KR" sz="2200" b="0" i="1" smtClean="0">
                            <a:solidFill>
                              <a:schemeClr val="bg1">
                                <a:lumMod val="95000"/>
                              </a:schemeClr>
                            </a:solidFill>
                            <a:latin typeface="Cambria Math" panose="02040503050406030204" pitchFamily="18" charset="0"/>
                          </a:rPr>
                        </m:ctrlPr>
                      </m:sSubPr>
                      <m:e>
                        <m:r>
                          <a:rPr lang="en-US" altLang="ko-KR" sz="2200" b="0" i="1" smtClean="0">
                            <a:solidFill>
                              <a:schemeClr val="bg1">
                                <a:lumMod val="95000"/>
                              </a:schemeClr>
                            </a:solidFill>
                            <a:latin typeface="Cambria Math" panose="02040503050406030204" pitchFamily="18" charset="0"/>
                          </a:rPr>
                          <m:t>𝑅</m:t>
                        </m:r>
                      </m:e>
                      <m:sub>
                        <m:r>
                          <a:rPr lang="en-US" altLang="ko-KR" sz="2200" b="0" i="1" smtClean="0">
                            <a:solidFill>
                              <a:schemeClr val="bg1">
                                <a:lumMod val="95000"/>
                              </a:schemeClr>
                            </a:solidFill>
                            <a:latin typeface="Cambria Math" panose="02040503050406030204" pitchFamily="18" charset="0"/>
                          </a:rPr>
                          <m:t>𝑃𝑊𝑁</m:t>
                        </m:r>
                      </m:sub>
                    </m:sSub>
                  </m:oMath>
                </a14:m>
                <a:r>
                  <a:rPr lang="en-US" altLang="ko-KR" sz="2200">
                    <a:solidFill>
                      <a:schemeClr val="bg1">
                        <a:lumMod val="95000"/>
                      </a:schemeClr>
                    </a:solidFill>
                  </a:rPr>
                  <a:t>) and emit VHE photons, forming TeV halos</a:t>
                </a:r>
              </a:p>
              <a:p>
                <a:pPr marL="285750" indent="-285750">
                  <a:lnSpc>
                    <a:spcPts val="3500"/>
                  </a:lnSpc>
                  <a:buFont typeface="Arial" panose="020B0604020202020204" pitchFamily="34" charset="0"/>
                  <a:buChar char="•"/>
                </a:pPr>
                <a:r>
                  <a:rPr lang="en-US" altLang="ko-KR" sz="2200">
                    <a:solidFill>
                      <a:schemeClr val="bg1">
                        <a:lumMod val="95000"/>
                      </a:schemeClr>
                    </a:solidFill>
                  </a:rPr>
                  <a:t>We project emissions from the simulated particles onto the tangent plane to compute spatially-integrated and resolved SEDs</a:t>
                </a:r>
              </a:p>
            </p:txBody>
          </p:sp>
        </mc:Choice>
        <mc:Fallback xmlns="">
          <p:sp>
            <p:nvSpPr>
              <p:cNvPr id="4" name="TextBox 3">
                <a:extLst>
                  <a:ext uri="{FF2B5EF4-FFF2-40B4-BE49-F238E27FC236}">
                    <a16:creationId xmlns:a16="http://schemas.microsoft.com/office/drawing/2014/main" id="{4E44FD1F-7DB4-66F2-AA11-F5EAAF261768}"/>
                  </a:ext>
                </a:extLst>
              </p:cNvPr>
              <p:cNvSpPr txBox="1">
                <a:spLocks noRot="1" noChangeAspect="1" noMove="1" noResize="1" noEditPoints="1" noAdjustHandles="1" noChangeArrowheads="1" noChangeShapeType="1" noTextEdit="1"/>
              </p:cNvSpPr>
              <p:nvPr/>
            </p:nvSpPr>
            <p:spPr>
              <a:xfrm>
                <a:off x="28576" y="4377504"/>
                <a:ext cx="12138660" cy="1836978"/>
              </a:xfrm>
              <a:prstGeom prst="rect">
                <a:avLst/>
              </a:prstGeom>
              <a:blipFill>
                <a:blip r:embed="rId2"/>
                <a:stretch>
                  <a:fillRect l="-603" r="-603" b="-5980"/>
                </a:stretch>
              </a:blipFill>
            </p:spPr>
            <p:txBody>
              <a:bodyPr/>
              <a:lstStyle/>
              <a:p>
                <a:r>
                  <a:rPr lang="ko-KR" altLang="en-US">
                    <a:noFill/>
                  </a:rPr>
                  <a:t> </a:t>
                </a:r>
              </a:p>
            </p:txBody>
          </p:sp>
        </mc:Fallback>
      </mc:AlternateContent>
      <p:sp>
        <p:nvSpPr>
          <p:cNvPr id="5" name="TextBox 4">
            <a:extLst>
              <a:ext uri="{FF2B5EF4-FFF2-40B4-BE49-F238E27FC236}">
                <a16:creationId xmlns:a16="http://schemas.microsoft.com/office/drawing/2014/main" id="{03A05D83-23AF-8BAD-F94F-B2BFB5F51A34}"/>
              </a:ext>
            </a:extLst>
          </p:cNvPr>
          <p:cNvSpPr txBox="1"/>
          <p:nvPr/>
        </p:nvSpPr>
        <p:spPr>
          <a:xfrm>
            <a:off x="148196" y="83480"/>
            <a:ext cx="11867550" cy="523220"/>
          </a:xfrm>
          <a:prstGeom prst="rect">
            <a:avLst/>
          </a:prstGeom>
          <a:noFill/>
        </p:spPr>
        <p:txBody>
          <a:bodyPr wrap="square">
            <a:spAutoFit/>
          </a:bodyPr>
          <a:lstStyle/>
          <a:p>
            <a:r>
              <a:rPr lang="en-US" altLang="ko-KR" sz="2800" b="1">
                <a:solidFill>
                  <a:srgbClr val="FFC000"/>
                </a:solidFill>
              </a:rPr>
              <a:t>Multi-zone</a:t>
            </a:r>
            <a:r>
              <a:rPr lang="ko-KR" altLang="en-US" sz="2800" b="1">
                <a:solidFill>
                  <a:srgbClr val="FFC000"/>
                </a:solidFill>
              </a:rPr>
              <a:t> </a:t>
            </a:r>
            <a:r>
              <a:rPr lang="en-US" altLang="ko-KR" sz="2800" b="1">
                <a:solidFill>
                  <a:srgbClr val="FFC000"/>
                </a:solidFill>
              </a:rPr>
              <a:t>model:</a:t>
            </a:r>
            <a:r>
              <a:rPr lang="ko-KR" altLang="en-US" sz="2800" b="1">
                <a:solidFill>
                  <a:srgbClr val="FFC000"/>
                </a:solidFill>
              </a:rPr>
              <a:t> </a:t>
            </a:r>
            <a:r>
              <a:rPr lang="en-US" altLang="ko-KR" sz="2800" b="1">
                <a:solidFill>
                  <a:srgbClr val="FFC000"/>
                </a:solidFill>
              </a:rPr>
              <a:t>w</a:t>
            </a:r>
            <a:r>
              <a:rPr lang="en-US" altLang="ko-KR" sz="2800" b="1">
                <a:solidFill>
                  <a:srgbClr val="FFC000"/>
                </a:solidFill>
                <a:latin typeface="맑은 고딕" panose="020B0503020000020004" pitchFamily="50" charset="-127"/>
                <a:cs typeface="Times New Roman" panose="02020603050405020304" pitchFamily="18" charset="0"/>
              </a:rPr>
              <a:t>e run simulations to compute particle evolution</a:t>
            </a:r>
            <a:endParaRPr lang="ko-KR" altLang="en-US" sz="2800" b="1">
              <a:solidFill>
                <a:srgbClr val="FFC000"/>
              </a:solidFill>
            </a:endParaRPr>
          </a:p>
        </p:txBody>
      </p:sp>
      <p:pic>
        <p:nvPicPr>
          <p:cNvPr id="45" name="그림 44">
            <a:extLst>
              <a:ext uri="{FF2B5EF4-FFF2-40B4-BE49-F238E27FC236}">
                <a16:creationId xmlns:a16="http://schemas.microsoft.com/office/drawing/2014/main" id="{78114AFE-0EDD-7815-6A76-F92AFF0DAFC8}"/>
              </a:ext>
            </a:extLst>
          </p:cNvPr>
          <p:cNvPicPr>
            <a:picLocks noChangeAspect="1"/>
          </p:cNvPicPr>
          <p:nvPr/>
        </p:nvPicPr>
        <p:blipFill rotWithShape="1">
          <a:blip r:embed="rId3">
            <a:extLst>
              <a:ext uri="{28A0092B-C50C-407E-A947-70E740481C1C}">
                <a14:useLocalDpi xmlns:a14="http://schemas.microsoft.com/office/drawing/2010/main" val="0"/>
              </a:ext>
            </a:extLst>
          </a:blip>
          <a:srcRect t="22975" b="21640"/>
          <a:stretch/>
        </p:blipFill>
        <p:spPr>
          <a:xfrm>
            <a:off x="3619821" y="2772758"/>
            <a:ext cx="1957938" cy="1368545"/>
          </a:xfrm>
          <a:prstGeom prst="rect">
            <a:avLst/>
          </a:prstGeom>
        </p:spPr>
      </p:pic>
      <p:grpSp>
        <p:nvGrpSpPr>
          <p:cNvPr id="49" name="그룹 48">
            <a:extLst>
              <a:ext uri="{FF2B5EF4-FFF2-40B4-BE49-F238E27FC236}">
                <a16:creationId xmlns:a16="http://schemas.microsoft.com/office/drawing/2014/main" id="{4A9CE21A-C4C4-1C9F-84D5-F0B2D781DA28}"/>
              </a:ext>
            </a:extLst>
          </p:cNvPr>
          <p:cNvGrpSpPr/>
          <p:nvPr/>
        </p:nvGrpSpPr>
        <p:grpSpPr>
          <a:xfrm>
            <a:off x="299128" y="765846"/>
            <a:ext cx="2647006" cy="3374786"/>
            <a:chOff x="1825823" y="1030784"/>
            <a:chExt cx="2647006" cy="3374786"/>
          </a:xfrm>
        </p:grpSpPr>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D46F8479-3CBC-47FA-152B-FD0023AB2109}"/>
                    </a:ext>
                  </a:extLst>
                </p:cNvPr>
                <p:cNvSpPr txBox="1"/>
                <p:nvPr/>
              </p:nvSpPr>
              <p:spPr>
                <a:xfrm>
                  <a:off x="2610159" y="1075400"/>
                  <a:ext cx="1862670" cy="276999"/>
                </a:xfrm>
                <a:prstGeom prst="rect">
                  <a:avLst/>
                </a:prstGeom>
                <a:noFill/>
                <a:ln>
                  <a:noFill/>
                </a:ln>
              </p:spPr>
              <p:txBody>
                <a:bodyPr wrap="square" rtlCol="0">
                  <a:spAutoFit/>
                </a:bodyPr>
                <a:lstStyle/>
                <a:p>
                  <a:pPr algn="ctr"/>
                  <a:r>
                    <a:rPr kumimoji="1" lang="en-US" altLang="ko-KR" sz="1200">
                      <a:solidFill>
                        <a:schemeClr val="bg1">
                          <a:lumMod val="95000"/>
                        </a:schemeClr>
                      </a:solidFill>
                      <a:latin typeface="Times New Roman" panose="02020603050405020304" pitchFamily="18" charset="0"/>
                      <a:cs typeface="Times New Roman" panose="02020603050405020304" pitchFamily="18" charset="0"/>
                    </a:rPr>
                    <a:t>Particle injection at </a:t>
                  </a:r>
                  <a14:m>
                    <m:oMath xmlns:m="http://schemas.openxmlformats.org/officeDocument/2006/math">
                      <m:sSub>
                        <m:sSubPr>
                          <m:ctrlPr>
                            <a:rPr kumimoji="1" lang="en-US" altLang="ko-KR" sz="1200" b="0" i="1" smtClean="0">
                              <a:solidFill>
                                <a:schemeClr val="bg1">
                                  <a:lumMod val="95000"/>
                                </a:schemeClr>
                              </a:solidFill>
                              <a:latin typeface="Cambria Math" panose="02040503050406030204" pitchFamily="18" charset="0"/>
                              <a:cs typeface="Times New Roman" panose="02020603050405020304" pitchFamily="18" charset="0"/>
                            </a:rPr>
                          </m:ctrlPr>
                        </m:sSubPr>
                        <m:e>
                          <m:r>
                            <a:rPr kumimoji="1" lang="en-US" altLang="ko-KR" sz="1200" b="0" i="1" smtClean="0">
                              <a:solidFill>
                                <a:schemeClr val="bg1">
                                  <a:lumMod val="95000"/>
                                </a:schemeClr>
                              </a:solidFill>
                              <a:latin typeface="Cambria Math" panose="02040503050406030204" pitchFamily="18" charset="0"/>
                              <a:cs typeface="Times New Roman" panose="02020603050405020304" pitchFamily="18" charset="0"/>
                            </a:rPr>
                            <m:t>𝑅</m:t>
                          </m:r>
                        </m:e>
                        <m:sub>
                          <m:r>
                            <a:rPr kumimoji="1" lang="en-US" altLang="ko-KR" sz="1200" b="0" i="1" smtClean="0">
                              <a:solidFill>
                                <a:schemeClr val="bg1">
                                  <a:lumMod val="95000"/>
                                </a:schemeClr>
                              </a:solidFill>
                              <a:latin typeface="Cambria Math" panose="02040503050406030204" pitchFamily="18" charset="0"/>
                              <a:cs typeface="Times New Roman" panose="02020603050405020304" pitchFamily="18" charset="0"/>
                            </a:rPr>
                            <m:t>𝑇𝑆</m:t>
                          </m:r>
                        </m:sub>
                      </m:sSub>
                      <m:r>
                        <a:rPr kumimoji="1" lang="en-US" altLang="ko-KR" sz="1200" b="0" i="1" smtClean="0">
                          <a:solidFill>
                            <a:schemeClr val="bg1">
                              <a:lumMod val="95000"/>
                            </a:schemeClr>
                          </a:solidFill>
                          <a:latin typeface="Cambria Math" panose="02040503050406030204" pitchFamily="18" charset="0"/>
                          <a:cs typeface="Times New Roman" panose="02020603050405020304" pitchFamily="18" charset="0"/>
                        </a:rPr>
                        <m:t>(</m:t>
                      </m:r>
                      <m:r>
                        <a:rPr kumimoji="1" lang="en-US" altLang="ko-KR" sz="1200" b="0" i="1" smtClean="0">
                          <a:solidFill>
                            <a:schemeClr val="bg1">
                              <a:lumMod val="95000"/>
                            </a:schemeClr>
                          </a:solidFill>
                          <a:latin typeface="Cambria Math" panose="02040503050406030204" pitchFamily="18" charset="0"/>
                          <a:cs typeface="Times New Roman" panose="02020603050405020304" pitchFamily="18" charset="0"/>
                        </a:rPr>
                        <m:t>𝑡</m:t>
                      </m:r>
                      <m:r>
                        <a:rPr kumimoji="1" lang="en-US" altLang="ko-KR" sz="1200" b="0" i="1" smtClean="0">
                          <a:solidFill>
                            <a:schemeClr val="bg1">
                              <a:lumMod val="95000"/>
                            </a:schemeClr>
                          </a:solidFill>
                          <a:latin typeface="Cambria Math" panose="02040503050406030204" pitchFamily="18" charset="0"/>
                          <a:cs typeface="Times New Roman" panose="02020603050405020304" pitchFamily="18" charset="0"/>
                        </a:rPr>
                        <m:t>)</m:t>
                      </m:r>
                    </m:oMath>
                  </a14:m>
                  <a:endParaRPr kumimoji="1" lang="en-US" altLang="ko-KR" sz="1200">
                    <a:solidFill>
                      <a:schemeClr val="bg1">
                        <a:lumMod val="95000"/>
                      </a:schemeClr>
                    </a:solidFill>
                    <a:latin typeface="Times New Roman" panose="02020603050405020304" pitchFamily="18" charset="0"/>
                    <a:cs typeface="Times New Roman" panose="02020603050405020304" pitchFamily="18" charset="0"/>
                  </a:endParaRPr>
                </a:p>
              </p:txBody>
            </p:sp>
          </mc:Choice>
          <mc:Fallback xmlns="">
            <p:sp>
              <p:nvSpPr>
                <p:cNvPr id="50" name="TextBox 49">
                  <a:extLst>
                    <a:ext uri="{FF2B5EF4-FFF2-40B4-BE49-F238E27FC236}">
                      <a16:creationId xmlns:a16="http://schemas.microsoft.com/office/drawing/2014/main" id="{D46F8479-3CBC-47FA-152B-FD0023AB2109}"/>
                    </a:ext>
                  </a:extLst>
                </p:cNvPr>
                <p:cNvSpPr txBox="1">
                  <a:spLocks noRot="1" noChangeAspect="1" noMove="1" noResize="1" noEditPoints="1" noAdjustHandles="1" noChangeArrowheads="1" noChangeShapeType="1" noTextEdit="1"/>
                </p:cNvSpPr>
                <p:nvPr/>
              </p:nvSpPr>
              <p:spPr>
                <a:xfrm>
                  <a:off x="2610159" y="1075400"/>
                  <a:ext cx="1862670" cy="276999"/>
                </a:xfrm>
                <a:prstGeom prst="rect">
                  <a:avLst/>
                </a:prstGeom>
                <a:blipFill>
                  <a:blip r:embed="rId4"/>
                  <a:stretch>
                    <a:fillRect t="-2222" b="-17778"/>
                  </a:stretch>
                </a:blipFill>
                <a:ln>
                  <a:noFill/>
                </a:ln>
              </p:spPr>
              <p:txBody>
                <a:bodyPr/>
                <a:lstStyle/>
                <a:p>
                  <a:r>
                    <a:rPr lang="ko-KR" altLang="en-US">
                      <a:noFill/>
                    </a:rPr>
                    <a:t> </a:t>
                  </a:r>
                </a:p>
              </p:txBody>
            </p:sp>
          </mc:Fallback>
        </mc:AlternateContent>
        <p:sp>
          <p:nvSpPr>
            <p:cNvPr id="51" name="직사각형 50">
              <a:extLst>
                <a:ext uri="{FF2B5EF4-FFF2-40B4-BE49-F238E27FC236}">
                  <a16:creationId xmlns:a16="http://schemas.microsoft.com/office/drawing/2014/main" id="{2472A17F-02DA-AF3C-EF1E-81963EF215DC}"/>
                </a:ext>
              </a:extLst>
            </p:cNvPr>
            <p:cNvSpPr/>
            <p:nvPr/>
          </p:nvSpPr>
          <p:spPr>
            <a:xfrm>
              <a:off x="2602609" y="1030784"/>
              <a:ext cx="1822860" cy="429499"/>
            </a:xfrm>
            <a:prstGeom prst="rect">
              <a:avLst/>
            </a:prstGeom>
            <a:noFill/>
            <a:ln w="28575">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solidFill>
                  <a:schemeClr val="bg1">
                    <a:lumMod val="95000"/>
                  </a:schemeClr>
                </a:solidFill>
              </a:endParaRPr>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98A15B48-494A-7E27-5288-8987CD94B52A}"/>
                    </a:ext>
                  </a:extLst>
                </p:cNvPr>
                <p:cNvSpPr txBox="1"/>
                <p:nvPr/>
              </p:nvSpPr>
              <p:spPr>
                <a:xfrm>
                  <a:off x="2866244" y="1736111"/>
                  <a:ext cx="1409976" cy="476477"/>
                </a:xfrm>
                <a:prstGeom prst="rect">
                  <a:avLst/>
                </a:prstGeom>
                <a:noFill/>
                <a:ln>
                  <a:noFill/>
                </a:ln>
              </p:spPr>
              <p:txBody>
                <a:bodyPr wrap="square" rtlCol="0">
                  <a:spAutoFit/>
                </a:bodyPr>
                <a:lstStyle/>
                <a:p>
                  <a:pPr algn="ctr"/>
                  <a:r>
                    <a:rPr kumimoji="1" lang="en-US" altLang="ko-KR" sz="1200">
                      <a:solidFill>
                        <a:schemeClr val="bg1">
                          <a:lumMod val="95000"/>
                        </a:schemeClr>
                      </a:solidFill>
                      <a:latin typeface="Times New Roman" panose="02020603050405020304" pitchFamily="18" charset="0"/>
                      <a:cs typeface="Times New Roman" panose="02020603050405020304" pitchFamily="18" charset="0"/>
                    </a:rPr>
                    <a:t>Advection</a:t>
                  </a:r>
                </a:p>
                <a:p>
                  <a:pPr algn="ctr"/>
                  <a14:m>
                    <m:oMath xmlns:m="http://schemas.openxmlformats.org/officeDocument/2006/math">
                      <m:sSub>
                        <m:sSubPr>
                          <m:ctrlPr>
                            <a:rPr lang="en-US" altLang="ko-KR" sz="1200" i="1" smtClean="0">
                              <a:solidFill>
                                <a:schemeClr val="bg1">
                                  <a:lumMod val="95000"/>
                                </a:schemeClr>
                              </a:solidFill>
                              <a:latin typeface="Cambria Math" panose="02040503050406030204" pitchFamily="18" charset="0"/>
                            </a:rPr>
                          </m:ctrlPr>
                        </m:sSubPr>
                        <m:e>
                          <m:r>
                            <a:rPr lang="en-US" altLang="ko-KR" sz="1200" i="1">
                              <a:solidFill>
                                <a:schemeClr val="bg1">
                                  <a:lumMod val="95000"/>
                                </a:schemeClr>
                              </a:solidFill>
                              <a:latin typeface="Cambria Math" panose="02040503050406030204" pitchFamily="18" charset="0"/>
                            </a:rPr>
                            <m:t>𝑉</m:t>
                          </m:r>
                        </m:e>
                        <m:sub>
                          <m:r>
                            <a:rPr lang="en-US" altLang="ko-KR" sz="1200" b="0" i="1" smtClean="0">
                              <a:solidFill>
                                <a:schemeClr val="bg1">
                                  <a:lumMod val="95000"/>
                                </a:schemeClr>
                              </a:solidFill>
                              <a:latin typeface="Cambria Math" panose="02040503050406030204" pitchFamily="18" charset="0"/>
                            </a:rPr>
                            <m:t>𝑓𝑙𝑜𝑤</m:t>
                          </m:r>
                        </m:sub>
                      </m:sSub>
                      <m:d>
                        <m:dPr>
                          <m:ctrlPr>
                            <a:rPr lang="en-US" altLang="ko-KR" sz="1200" b="0" i="1" smtClean="0">
                              <a:solidFill>
                                <a:schemeClr val="bg1">
                                  <a:lumMod val="95000"/>
                                </a:schemeClr>
                              </a:solidFill>
                              <a:latin typeface="Cambria Math" panose="02040503050406030204" pitchFamily="18" charset="0"/>
                            </a:rPr>
                          </m:ctrlPr>
                        </m:dPr>
                        <m:e>
                          <m:r>
                            <a:rPr lang="en-US" altLang="ko-KR" sz="1200" b="0" i="1" smtClean="0">
                              <a:solidFill>
                                <a:schemeClr val="bg1">
                                  <a:lumMod val="95000"/>
                                </a:schemeClr>
                              </a:solidFill>
                              <a:latin typeface="Cambria Math" panose="02040503050406030204" pitchFamily="18" charset="0"/>
                            </a:rPr>
                            <m:t>𝑟</m:t>
                          </m:r>
                        </m:e>
                      </m:d>
                      <m:r>
                        <a:rPr lang="en-US" altLang="ko-KR" sz="1200" i="1">
                          <a:solidFill>
                            <a:schemeClr val="bg1">
                              <a:lumMod val="95000"/>
                            </a:schemeClr>
                          </a:solidFill>
                          <a:latin typeface="Cambria Math" panose="02040503050406030204" pitchFamily="18" charset="0"/>
                          <a:ea typeface="Cambria Math" panose="02040503050406030204" pitchFamily="18" charset="0"/>
                        </a:rPr>
                        <m:t>×</m:t>
                      </m:r>
                      <m:r>
                        <a:rPr lang="en-US" altLang="ko-KR" sz="1200" i="1">
                          <a:solidFill>
                            <a:schemeClr val="bg1">
                              <a:lumMod val="95000"/>
                            </a:schemeClr>
                          </a:solidFill>
                          <a:latin typeface="Cambria Math" panose="02040503050406030204" pitchFamily="18" charset="0"/>
                        </a:rPr>
                        <m:t>𝑑𝑡</m:t>
                      </m:r>
                    </m:oMath>
                  </a14:m>
                  <a:r>
                    <a:rPr kumimoji="1" lang="en-US" altLang="ko-KR" sz="1200">
                      <a:solidFill>
                        <a:schemeClr val="bg1">
                          <a:lumMod val="95000"/>
                        </a:schemeClr>
                      </a:solidFill>
                      <a:latin typeface="Times New Roman" panose="02020603050405020304" pitchFamily="18" charset="0"/>
                      <a:cs typeface="Times New Roman" panose="02020603050405020304" pitchFamily="18" charset="0"/>
                    </a:rPr>
                    <a:t>  ( </a:t>
                  </a:r>
                  <a14:m>
                    <m:oMath xmlns:m="http://schemas.openxmlformats.org/officeDocument/2006/math">
                      <m:acc>
                        <m:accPr>
                          <m:chr m:val="̂"/>
                          <m:ctrlPr>
                            <a:rPr kumimoji="1" lang="en-US" altLang="ko-KR" sz="1200" i="1" dirty="0" smtClean="0">
                              <a:solidFill>
                                <a:schemeClr val="bg1">
                                  <a:lumMod val="95000"/>
                                </a:schemeClr>
                              </a:solidFill>
                              <a:latin typeface="Cambria Math" panose="02040503050406030204" pitchFamily="18" charset="0"/>
                              <a:cs typeface="Times New Roman" panose="02020603050405020304" pitchFamily="18" charset="0"/>
                            </a:rPr>
                          </m:ctrlPr>
                        </m:accPr>
                        <m:e>
                          <m:r>
                            <a:rPr kumimoji="1" lang="en-US" altLang="ko-KR" sz="1200" b="0" i="1" dirty="0" smtClean="0">
                              <a:solidFill>
                                <a:schemeClr val="bg1">
                                  <a:lumMod val="95000"/>
                                </a:schemeClr>
                              </a:solidFill>
                              <a:latin typeface="Cambria Math" panose="02040503050406030204" pitchFamily="18" charset="0"/>
                              <a:cs typeface="Times New Roman" panose="02020603050405020304" pitchFamily="18" charset="0"/>
                            </a:rPr>
                            <m:t>𝑟</m:t>
                          </m:r>
                        </m:e>
                      </m:acc>
                    </m:oMath>
                  </a14:m>
                  <a:r>
                    <a:rPr kumimoji="1" lang="en-US" altLang="ko-KR" sz="1200">
                      <a:solidFill>
                        <a:schemeClr val="bg1">
                          <a:lumMod val="95000"/>
                        </a:schemeClr>
                      </a:solidFill>
                      <a:latin typeface="Times New Roman" panose="02020603050405020304" pitchFamily="18" charset="0"/>
                      <a:cs typeface="Times New Roman" panose="02020603050405020304" pitchFamily="18" charset="0"/>
                    </a:rPr>
                    <a:t> )</a:t>
                  </a:r>
                </a:p>
              </p:txBody>
            </p:sp>
          </mc:Choice>
          <mc:Fallback xmlns="">
            <p:sp>
              <p:nvSpPr>
                <p:cNvPr id="52" name="TextBox 51">
                  <a:extLst>
                    <a:ext uri="{FF2B5EF4-FFF2-40B4-BE49-F238E27FC236}">
                      <a16:creationId xmlns:a16="http://schemas.microsoft.com/office/drawing/2014/main" id="{98A15B48-494A-7E27-5288-8987CD94B52A}"/>
                    </a:ext>
                  </a:extLst>
                </p:cNvPr>
                <p:cNvSpPr txBox="1">
                  <a:spLocks noRot="1" noChangeAspect="1" noMove="1" noResize="1" noEditPoints="1" noAdjustHandles="1" noChangeArrowheads="1" noChangeShapeType="1" noTextEdit="1"/>
                </p:cNvSpPr>
                <p:nvPr/>
              </p:nvSpPr>
              <p:spPr>
                <a:xfrm>
                  <a:off x="2866244" y="1736111"/>
                  <a:ext cx="1409976" cy="476477"/>
                </a:xfrm>
                <a:prstGeom prst="rect">
                  <a:avLst/>
                </a:prstGeom>
                <a:blipFill>
                  <a:blip r:embed="rId5"/>
                  <a:stretch>
                    <a:fillRect r="-2165" b="-6410"/>
                  </a:stretch>
                </a:blipFill>
                <a:ln>
                  <a:noFill/>
                </a:ln>
              </p:spPr>
              <p:txBody>
                <a:bodyPr/>
                <a:lstStyle/>
                <a:p>
                  <a:r>
                    <a:rPr lang="ko-KR" altLang="en-US">
                      <a:noFill/>
                    </a:rPr>
                    <a:t> </a:t>
                  </a:r>
                </a:p>
              </p:txBody>
            </p:sp>
          </mc:Fallback>
        </mc:AlternateContent>
        <p:sp>
          <p:nvSpPr>
            <p:cNvPr id="53" name="직사각형 52">
              <a:extLst>
                <a:ext uri="{FF2B5EF4-FFF2-40B4-BE49-F238E27FC236}">
                  <a16:creationId xmlns:a16="http://schemas.microsoft.com/office/drawing/2014/main" id="{00B8286D-D2FC-675C-4A09-ECC49E5E7CFC}"/>
                </a:ext>
              </a:extLst>
            </p:cNvPr>
            <p:cNvSpPr/>
            <p:nvPr/>
          </p:nvSpPr>
          <p:spPr>
            <a:xfrm>
              <a:off x="2602609" y="1702326"/>
              <a:ext cx="1822856" cy="528930"/>
            </a:xfrm>
            <a:prstGeom prst="rect">
              <a:avLst/>
            </a:prstGeom>
            <a:noFill/>
            <a:ln w="28575">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solidFill>
                  <a:schemeClr val="bg1">
                    <a:lumMod val="95000"/>
                  </a:schemeClr>
                </a:solidFill>
              </a:endParaRPr>
            </a:p>
          </p:txBody>
        </p:sp>
        <p:sp>
          <p:nvSpPr>
            <p:cNvPr id="54" name="직사각형 53">
              <a:extLst>
                <a:ext uri="{FF2B5EF4-FFF2-40B4-BE49-F238E27FC236}">
                  <a16:creationId xmlns:a16="http://schemas.microsoft.com/office/drawing/2014/main" id="{393444DB-98C2-C7D7-4C7D-819878327FA0}"/>
                </a:ext>
              </a:extLst>
            </p:cNvPr>
            <p:cNvSpPr/>
            <p:nvPr/>
          </p:nvSpPr>
          <p:spPr>
            <a:xfrm>
              <a:off x="2602609" y="2494186"/>
              <a:ext cx="1822848" cy="729405"/>
            </a:xfrm>
            <a:prstGeom prst="rect">
              <a:avLst/>
            </a:prstGeom>
            <a:noFill/>
            <a:ln w="28575">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solidFill>
                  <a:schemeClr val="bg1">
                    <a:lumMod val="95000"/>
                  </a:schemeClr>
                </a:solidFill>
              </a:endParaRPr>
            </a:p>
          </p:txBody>
        </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BFA9F7E3-4E0D-69CE-657C-A3B4A5A87E32}"/>
                    </a:ext>
                  </a:extLst>
                </p:cNvPr>
                <p:cNvSpPr txBox="1"/>
                <p:nvPr/>
              </p:nvSpPr>
              <p:spPr>
                <a:xfrm>
                  <a:off x="2641166" y="2482189"/>
                  <a:ext cx="1706598" cy="747833"/>
                </a:xfrm>
                <a:prstGeom prst="rect">
                  <a:avLst/>
                </a:prstGeom>
                <a:noFill/>
                <a:ln>
                  <a:noFill/>
                </a:ln>
              </p:spPr>
              <p:txBody>
                <a:bodyPr wrap="square" rtlCol="0">
                  <a:spAutoFit/>
                </a:bodyPr>
                <a:lstStyle/>
                <a:p>
                  <a:pPr algn="ctr"/>
                  <a:r>
                    <a:rPr kumimoji="1" lang="en-US" altLang="ko-KR" sz="1200">
                      <a:solidFill>
                        <a:schemeClr val="bg1">
                          <a:lumMod val="95000"/>
                        </a:schemeClr>
                      </a:solidFill>
                      <a:latin typeface="Times New Roman" panose="02020603050405020304" pitchFamily="18" charset="0"/>
                      <a:cs typeface="Times New Roman" panose="02020603050405020304" pitchFamily="18" charset="0"/>
                    </a:rPr>
                    <a:t>Diffusion (random)</a:t>
                  </a:r>
                </a:p>
                <a:p>
                  <a:pPr algn="ctr"/>
                  <a14:m>
                    <m:oMath xmlns:m="http://schemas.openxmlformats.org/officeDocument/2006/math">
                      <m:rad>
                        <m:radPr>
                          <m:degHide m:val="on"/>
                          <m:ctrlPr>
                            <a:rPr lang="ko-KR" altLang="ko-KR" sz="1200" i="1" kern="100">
                              <a:solidFill>
                                <a:schemeClr val="bg1">
                                  <a:lumMod val="95000"/>
                                </a:schemeClr>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ko-KR" sz="1200" i="1" kern="10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t>2</m:t>
                          </m:r>
                          <m:r>
                            <a:rPr lang="en-US" altLang="ko-KR" sz="1200" i="1" kern="100">
                              <a:solidFill>
                                <a:schemeClr val="bg1">
                                  <a:lumMod val="95000"/>
                                </a:schemeClr>
                              </a:solidFill>
                              <a:latin typeface="Cambria Math" panose="02040503050406030204" pitchFamily="18" charset="0"/>
                              <a:ea typeface="맑은 고딕" panose="020B0503020000020004" pitchFamily="50" charset="-127"/>
                              <a:cs typeface="Times New Roman" panose="02020603050405020304" pitchFamily="18" charset="0"/>
                            </a:rPr>
                            <m:t>𝐷𝑑𝑡</m:t>
                          </m:r>
                        </m:e>
                      </m:rad>
                    </m:oMath>
                  </a14:m>
                  <a:r>
                    <a:rPr kumimoji="1" lang="en-US" altLang="ko-KR" sz="1200">
                      <a:solidFill>
                        <a:schemeClr val="bg1">
                          <a:lumMod val="95000"/>
                        </a:schemeClr>
                      </a:solidFill>
                      <a:latin typeface="Times New Roman" panose="02020603050405020304" pitchFamily="18" charset="0"/>
                      <a:cs typeface="Times New Roman" panose="02020603050405020304" pitchFamily="18" charset="0"/>
                    </a:rPr>
                    <a:t> ( </a:t>
                  </a:r>
                  <a14:m>
                    <m:oMath xmlns:m="http://schemas.openxmlformats.org/officeDocument/2006/math">
                      <m:acc>
                        <m:accPr>
                          <m:chr m:val="̂"/>
                          <m:ctrlPr>
                            <a:rPr kumimoji="1" lang="en-US" altLang="ko-KR" sz="1200" i="1" dirty="0">
                              <a:solidFill>
                                <a:schemeClr val="bg1">
                                  <a:lumMod val="95000"/>
                                </a:schemeClr>
                              </a:solidFill>
                              <a:latin typeface="Cambria Math" panose="02040503050406030204" pitchFamily="18" charset="0"/>
                              <a:cs typeface="Times New Roman" panose="02020603050405020304" pitchFamily="18" charset="0"/>
                            </a:rPr>
                          </m:ctrlPr>
                        </m:accPr>
                        <m:e>
                          <m:r>
                            <a:rPr kumimoji="1" lang="en-US" altLang="ko-KR" sz="1200" b="0" i="1" dirty="0" smtClean="0">
                              <a:solidFill>
                                <a:schemeClr val="bg1">
                                  <a:lumMod val="95000"/>
                                </a:schemeClr>
                              </a:solidFill>
                              <a:latin typeface="Cambria Math" panose="02040503050406030204" pitchFamily="18" charset="0"/>
                              <a:cs typeface="Times New Roman" panose="02020603050405020304" pitchFamily="18" charset="0"/>
                            </a:rPr>
                            <m:t>𝑥</m:t>
                          </m:r>
                        </m:e>
                      </m:acc>
                    </m:oMath>
                  </a14:m>
                  <a:r>
                    <a:rPr kumimoji="1" lang="en-US" altLang="ko-KR" sz="1200">
                      <a:solidFill>
                        <a:schemeClr val="bg1">
                          <a:lumMod val="95000"/>
                        </a:schemeClr>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kumimoji="1" lang="en-US" altLang="ko-KR" sz="1200" i="1" dirty="0">
                              <a:solidFill>
                                <a:schemeClr val="bg1">
                                  <a:lumMod val="95000"/>
                                </a:schemeClr>
                              </a:solidFill>
                              <a:latin typeface="Cambria Math" panose="02040503050406030204" pitchFamily="18" charset="0"/>
                              <a:cs typeface="Times New Roman" panose="02020603050405020304" pitchFamily="18" charset="0"/>
                            </a:rPr>
                          </m:ctrlPr>
                        </m:accPr>
                        <m:e>
                          <m:r>
                            <a:rPr kumimoji="1" lang="en-US" altLang="ko-KR" sz="1200" b="0" i="1" dirty="0" smtClean="0">
                              <a:solidFill>
                                <a:schemeClr val="bg1">
                                  <a:lumMod val="95000"/>
                                </a:schemeClr>
                              </a:solidFill>
                              <a:latin typeface="Cambria Math" panose="02040503050406030204" pitchFamily="18" charset="0"/>
                              <a:cs typeface="Times New Roman" panose="02020603050405020304" pitchFamily="18" charset="0"/>
                            </a:rPr>
                            <m:t>𝑦</m:t>
                          </m:r>
                        </m:e>
                      </m:acc>
                    </m:oMath>
                  </a14:m>
                  <a:r>
                    <a:rPr kumimoji="1" lang="en-US" altLang="ko-KR" sz="1200">
                      <a:solidFill>
                        <a:schemeClr val="bg1">
                          <a:lumMod val="95000"/>
                        </a:schemeClr>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kumimoji="1" lang="en-US" altLang="ko-KR" sz="1200" i="1" dirty="0">
                              <a:solidFill>
                                <a:schemeClr val="bg1">
                                  <a:lumMod val="95000"/>
                                </a:schemeClr>
                              </a:solidFill>
                              <a:latin typeface="Cambria Math" panose="02040503050406030204" pitchFamily="18" charset="0"/>
                              <a:cs typeface="Times New Roman" panose="02020603050405020304" pitchFamily="18" charset="0"/>
                            </a:rPr>
                          </m:ctrlPr>
                        </m:accPr>
                        <m:e>
                          <m:r>
                            <a:rPr kumimoji="1" lang="en-US" altLang="ko-KR" sz="1200" b="0" i="1" dirty="0" smtClean="0">
                              <a:solidFill>
                                <a:schemeClr val="bg1">
                                  <a:lumMod val="95000"/>
                                </a:schemeClr>
                              </a:solidFill>
                              <a:latin typeface="Cambria Math" panose="02040503050406030204" pitchFamily="18" charset="0"/>
                              <a:cs typeface="Times New Roman" panose="02020603050405020304" pitchFamily="18" charset="0"/>
                            </a:rPr>
                            <m:t>𝑧</m:t>
                          </m:r>
                        </m:e>
                      </m:acc>
                    </m:oMath>
                  </a14:m>
                  <a:r>
                    <a:rPr kumimoji="1" lang="en-US" altLang="ko-KR" sz="1200">
                      <a:solidFill>
                        <a:schemeClr val="bg1">
                          <a:lumMod val="95000"/>
                        </a:schemeClr>
                      </a:solidFill>
                      <a:latin typeface="Times New Roman" panose="02020603050405020304" pitchFamily="18" charset="0"/>
                      <a:cs typeface="Times New Roman" panose="02020603050405020304" pitchFamily="18" charset="0"/>
                    </a:rPr>
                    <a:t> )</a:t>
                  </a:r>
                  <a:endParaRPr kumimoji="1" lang="en-US" altLang="ko-KR" sz="1000">
                    <a:solidFill>
                      <a:schemeClr val="bg1">
                        <a:lumMod val="95000"/>
                      </a:schemeClr>
                    </a:solidFill>
                    <a:latin typeface="Times New Roman" panose="02020603050405020304" pitchFamily="18" charset="0"/>
                    <a:cs typeface="Times New Roman" panose="02020603050405020304" pitchFamily="18" charset="0"/>
                  </a:endParaRPr>
                </a:p>
                <a:p>
                  <a:pPr algn="ctr"/>
                  <a14:m>
                    <m:oMath xmlns:m="http://schemas.openxmlformats.org/officeDocument/2006/math">
                      <m:r>
                        <a:rPr kumimoji="1" lang="en-US" altLang="ko-KR" sz="1000" b="0" i="1" smtClean="0">
                          <a:solidFill>
                            <a:schemeClr val="bg1">
                              <a:lumMod val="95000"/>
                            </a:schemeClr>
                          </a:solidFill>
                          <a:latin typeface="Cambria Math" panose="02040503050406030204" pitchFamily="18" charset="0"/>
                          <a:cs typeface="Times New Roman" panose="02020603050405020304" pitchFamily="18" charset="0"/>
                        </a:rPr>
                        <m:t>𝐷</m:t>
                      </m:r>
                      <m:r>
                        <a:rPr kumimoji="1" lang="en-US" altLang="ko-KR" sz="1000" b="0" i="1" smtClean="0">
                          <a:solidFill>
                            <a:schemeClr val="bg1">
                              <a:lumMod val="95000"/>
                            </a:schemeClr>
                          </a:solidFill>
                          <a:latin typeface="Cambria Math" panose="02040503050406030204" pitchFamily="18" charset="0"/>
                          <a:cs typeface="Times New Roman" panose="02020603050405020304" pitchFamily="18" charset="0"/>
                        </a:rPr>
                        <m:t>=</m:t>
                      </m:r>
                      <m:sSub>
                        <m:sSubPr>
                          <m:ctrlPr>
                            <a:rPr kumimoji="1" lang="en-US" altLang="ko-KR" sz="1000" b="0" i="1" smtClean="0">
                              <a:solidFill>
                                <a:schemeClr val="bg1">
                                  <a:lumMod val="95000"/>
                                </a:schemeClr>
                              </a:solidFill>
                              <a:latin typeface="Cambria Math" panose="02040503050406030204" pitchFamily="18" charset="0"/>
                              <a:cs typeface="Times New Roman" panose="02020603050405020304" pitchFamily="18" charset="0"/>
                            </a:rPr>
                          </m:ctrlPr>
                        </m:sSubPr>
                        <m:e>
                          <m:r>
                            <a:rPr kumimoji="1" lang="en-US" altLang="ko-KR" sz="1000" b="0" i="1" smtClean="0">
                              <a:solidFill>
                                <a:schemeClr val="bg1">
                                  <a:lumMod val="95000"/>
                                </a:schemeClr>
                              </a:solidFill>
                              <a:latin typeface="Cambria Math" panose="02040503050406030204" pitchFamily="18" charset="0"/>
                              <a:cs typeface="Times New Roman" panose="02020603050405020304" pitchFamily="18" charset="0"/>
                            </a:rPr>
                            <m:t>𝐷</m:t>
                          </m:r>
                        </m:e>
                        <m:sub>
                          <m:r>
                            <a:rPr kumimoji="1" lang="en-US" altLang="ko-KR" sz="1000" b="0" i="1" smtClean="0">
                              <a:solidFill>
                                <a:schemeClr val="bg1">
                                  <a:lumMod val="95000"/>
                                </a:schemeClr>
                              </a:solidFill>
                              <a:latin typeface="Cambria Math" panose="02040503050406030204" pitchFamily="18" charset="0"/>
                              <a:cs typeface="Times New Roman" panose="02020603050405020304" pitchFamily="18" charset="0"/>
                            </a:rPr>
                            <m:t>0</m:t>
                          </m:r>
                        </m:sub>
                      </m:sSub>
                      <m:d>
                        <m:dPr>
                          <m:ctrlPr>
                            <a:rPr kumimoji="1" lang="en-US" altLang="ko-KR" sz="1000" b="0" i="1" smtClean="0">
                              <a:solidFill>
                                <a:schemeClr val="bg1">
                                  <a:lumMod val="95000"/>
                                </a:schemeClr>
                              </a:solidFill>
                              <a:latin typeface="Cambria Math" panose="02040503050406030204" pitchFamily="18" charset="0"/>
                              <a:cs typeface="Times New Roman" panose="02020603050405020304" pitchFamily="18" charset="0"/>
                            </a:rPr>
                          </m:ctrlPr>
                        </m:dPr>
                        <m:e>
                          <m:f>
                            <m:fPr>
                              <m:ctrlPr>
                                <a:rPr kumimoji="1" lang="en-US" altLang="ko-KR" sz="1000" b="0" i="1" smtClean="0">
                                  <a:solidFill>
                                    <a:schemeClr val="bg1">
                                      <a:lumMod val="95000"/>
                                    </a:schemeClr>
                                  </a:solidFill>
                                  <a:latin typeface="Cambria Math" panose="02040503050406030204" pitchFamily="18" charset="0"/>
                                  <a:cs typeface="Times New Roman" panose="02020603050405020304" pitchFamily="18" charset="0"/>
                                </a:rPr>
                              </m:ctrlPr>
                            </m:fPr>
                            <m:num>
                              <m:r>
                                <a:rPr kumimoji="1" lang="en-US" altLang="ko-KR" sz="1000" b="0" i="1" smtClean="0">
                                  <a:solidFill>
                                    <a:schemeClr val="bg1">
                                      <a:lumMod val="95000"/>
                                    </a:schemeClr>
                                  </a:solidFill>
                                  <a:latin typeface="Cambria Math" panose="02040503050406030204" pitchFamily="18" charset="0"/>
                                  <a:cs typeface="Times New Roman" panose="02020603050405020304" pitchFamily="18" charset="0"/>
                                </a:rPr>
                                <m:t>100</m:t>
                              </m:r>
                              <m:r>
                                <m:rPr>
                                  <m:sty m:val="p"/>
                                </m:rPr>
                                <a:rPr kumimoji="1" lang="el-GR" altLang="ko-KR" sz="1000" b="0" i="1" smtClean="0">
                                  <a:solidFill>
                                    <a:schemeClr val="bg1">
                                      <a:lumMod val="95000"/>
                                    </a:schemeClr>
                                  </a:solidFill>
                                  <a:latin typeface="Cambria Math" panose="02040503050406030204" pitchFamily="18" charset="0"/>
                                  <a:cs typeface="Times New Roman" panose="02020603050405020304" pitchFamily="18" charset="0"/>
                                </a:rPr>
                                <m:t>μ</m:t>
                              </m:r>
                              <m:r>
                                <a:rPr kumimoji="1" lang="en-US" altLang="ko-KR" sz="1000" b="0" i="1" smtClean="0">
                                  <a:solidFill>
                                    <a:schemeClr val="bg1">
                                      <a:lumMod val="95000"/>
                                    </a:schemeClr>
                                  </a:solidFill>
                                  <a:latin typeface="Cambria Math" panose="02040503050406030204" pitchFamily="18" charset="0"/>
                                  <a:cs typeface="Times New Roman" panose="02020603050405020304" pitchFamily="18" charset="0"/>
                                </a:rPr>
                                <m:t>𝐺</m:t>
                              </m:r>
                            </m:num>
                            <m:den>
                              <m:r>
                                <a:rPr kumimoji="1" lang="en-US" altLang="ko-KR" sz="1000" b="0" i="1" smtClean="0">
                                  <a:solidFill>
                                    <a:schemeClr val="bg1">
                                      <a:lumMod val="95000"/>
                                    </a:schemeClr>
                                  </a:solidFill>
                                  <a:latin typeface="Cambria Math" panose="02040503050406030204" pitchFamily="18" charset="0"/>
                                  <a:cs typeface="Times New Roman" panose="02020603050405020304" pitchFamily="18" charset="0"/>
                                </a:rPr>
                                <m:t>𝐵</m:t>
                              </m:r>
                            </m:den>
                          </m:f>
                        </m:e>
                      </m:d>
                      <m:sSup>
                        <m:sSupPr>
                          <m:ctrlPr>
                            <a:rPr kumimoji="1" lang="en-US" altLang="ko-KR" sz="1000" b="0" i="1" smtClean="0">
                              <a:solidFill>
                                <a:schemeClr val="bg1">
                                  <a:lumMod val="95000"/>
                                </a:schemeClr>
                              </a:solidFill>
                              <a:latin typeface="Cambria Math" panose="02040503050406030204" pitchFamily="18" charset="0"/>
                              <a:cs typeface="Times New Roman" panose="02020603050405020304" pitchFamily="18" charset="0"/>
                            </a:rPr>
                          </m:ctrlPr>
                        </m:sSupPr>
                        <m:e>
                          <m:d>
                            <m:dPr>
                              <m:ctrlPr>
                                <a:rPr kumimoji="1" lang="en-US" altLang="ko-KR" sz="1000" b="0" i="1" smtClean="0">
                                  <a:solidFill>
                                    <a:schemeClr val="bg1">
                                      <a:lumMod val="95000"/>
                                    </a:schemeClr>
                                  </a:solidFill>
                                  <a:latin typeface="Cambria Math" panose="02040503050406030204" pitchFamily="18" charset="0"/>
                                  <a:cs typeface="Times New Roman" panose="02020603050405020304" pitchFamily="18" charset="0"/>
                                </a:rPr>
                              </m:ctrlPr>
                            </m:dPr>
                            <m:e>
                              <m:f>
                                <m:fPr>
                                  <m:ctrlPr>
                                    <a:rPr kumimoji="1" lang="en-US" altLang="ko-KR" sz="1000" b="0" i="1" smtClean="0">
                                      <a:solidFill>
                                        <a:schemeClr val="bg1">
                                          <a:lumMod val="95000"/>
                                        </a:schemeClr>
                                      </a:solidFill>
                                      <a:latin typeface="Cambria Math" panose="02040503050406030204" pitchFamily="18" charset="0"/>
                                      <a:cs typeface="Times New Roman" panose="02020603050405020304" pitchFamily="18" charset="0"/>
                                    </a:rPr>
                                  </m:ctrlPr>
                                </m:fPr>
                                <m:num>
                                  <m:r>
                                    <m:rPr>
                                      <m:sty m:val="p"/>
                                    </m:rPr>
                                    <a:rPr kumimoji="1" lang="el-GR" altLang="ko-KR" sz="1000" b="0" i="1" smtClean="0">
                                      <a:solidFill>
                                        <a:schemeClr val="bg1">
                                          <a:lumMod val="95000"/>
                                        </a:schemeClr>
                                      </a:solidFill>
                                      <a:latin typeface="Cambria Math" panose="02040503050406030204" pitchFamily="18" charset="0"/>
                                      <a:cs typeface="Times New Roman" panose="02020603050405020304" pitchFamily="18" charset="0"/>
                                    </a:rPr>
                                    <m:t>γ</m:t>
                                  </m:r>
                                </m:num>
                                <m:den>
                                  <m:sSup>
                                    <m:sSupPr>
                                      <m:ctrlPr>
                                        <a:rPr kumimoji="1" lang="en-US" altLang="ko-KR" sz="1000" b="0" i="1" smtClean="0">
                                          <a:solidFill>
                                            <a:schemeClr val="bg1">
                                              <a:lumMod val="95000"/>
                                            </a:schemeClr>
                                          </a:solidFill>
                                          <a:latin typeface="Cambria Math" panose="02040503050406030204" pitchFamily="18" charset="0"/>
                                          <a:cs typeface="Times New Roman" panose="02020603050405020304" pitchFamily="18" charset="0"/>
                                        </a:rPr>
                                      </m:ctrlPr>
                                    </m:sSupPr>
                                    <m:e>
                                      <m:r>
                                        <a:rPr kumimoji="1" lang="en-US" altLang="ko-KR" sz="1000" b="0" i="1" smtClean="0">
                                          <a:solidFill>
                                            <a:schemeClr val="bg1">
                                              <a:lumMod val="95000"/>
                                            </a:schemeClr>
                                          </a:solidFill>
                                          <a:latin typeface="Cambria Math" panose="02040503050406030204" pitchFamily="18" charset="0"/>
                                          <a:cs typeface="Times New Roman" panose="02020603050405020304" pitchFamily="18" charset="0"/>
                                        </a:rPr>
                                        <m:t>10</m:t>
                                      </m:r>
                                    </m:e>
                                    <m:sup>
                                      <m:r>
                                        <a:rPr kumimoji="1" lang="en-US" altLang="ko-KR" sz="1000" b="0" i="1" smtClean="0">
                                          <a:solidFill>
                                            <a:schemeClr val="bg1">
                                              <a:lumMod val="95000"/>
                                            </a:schemeClr>
                                          </a:solidFill>
                                          <a:latin typeface="Cambria Math" panose="02040503050406030204" pitchFamily="18" charset="0"/>
                                          <a:cs typeface="Times New Roman" panose="02020603050405020304" pitchFamily="18" charset="0"/>
                                        </a:rPr>
                                        <m:t>9</m:t>
                                      </m:r>
                                    </m:sup>
                                  </m:sSup>
                                </m:den>
                              </m:f>
                            </m:e>
                          </m:d>
                        </m:e>
                        <m:sup>
                          <m:sSub>
                            <m:sSubPr>
                              <m:ctrlPr>
                                <a:rPr kumimoji="1" lang="en-US" altLang="ko-KR" sz="1000" b="0" i="1" smtClean="0">
                                  <a:solidFill>
                                    <a:schemeClr val="bg1">
                                      <a:lumMod val="95000"/>
                                    </a:schemeClr>
                                  </a:solidFill>
                                  <a:latin typeface="Cambria Math" panose="02040503050406030204" pitchFamily="18" charset="0"/>
                                  <a:cs typeface="Times New Roman" panose="02020603050405020304" pitchFamily="18" charset="0"/>
                                </a:rPr>
                              </m:ctrlPr>
                            </m:sSubPr>
                            <m:e>
                              <m:r>
                                <a:rPr kumimoji="1" lang="en-US" altLang="ko-KR" sz="1000" b="0" i="1" smtClean="0">
                                  <a:solidFill>
                                    <a:schemeClr val="bg1">
                                      <a:lumMod val="95000"/>
                                    </a:schemeClr>
                                  </a:solidFill>
                                  <a:latin typeface="Cambria Math" panose="02040503050406030204" pitchFamily="18" charset="0"/>
                                  <a:cs typeface="Times New Roman" panose="02020603050405020304" pitchFamily="18" charset="0"/>
                                </a:rPr>
                                <m:t>𝛼</m:t>
                              </m:r>
                            </m:e>
                            <m:sub>
                              <m:r>
                                <a:rPr kumimoji="1" lang="en-US" altLang="ko-KR" sz="1000" b="0" i="1" smtClean="0">
                                  <a:solidFill>
                                    <a:schemeClr val="bg1">
                                      <a:lumMod val="95000"/>
                                    </a:schemeClr>
                                  </a:solidFill>
                                  <a:latin typeface="Cambria Math" panose="02040503050406030204" pitchFamily="18" charset="0"/>
                                  <a:cs typeface="Times New Roman" panose="02020603050405020304" pitchFamily="18" charset="0"/>
                                </a:rPr>
                                <m:t>𝐷</m:t>
                              </m:r>
                            </m:sub>
                          </m:sSub>
                        </m:sup>
                      </m:sSup>
                      <m:r>
                        <a:rPr kumimoji="1" lang="en-US" altLang="ko-KR" sz="1000" b="0" i="1" smtClean="0">
                          <a:solidFill>
                            <a:schemeClr val="bg1">
                              <a:lumMod val="95000"/>
                            </a:schemeClr>
                          </a:solidFill>
                          <a:latin typeface="Cambria Math" panose="02040503050406030204" pitchFamily="18" charset="0"/>
                          <a:cs typeface="Times New Roman" panose="02020603050405020304" pitchFamily="18" charset="0"/>
                        </a:rPr>
                        <m:t>  </m:t>
                      </m:r>
                    </m:oMath>
                  </a14:m>
                  <a:r>
                    <a:rPr kumimoji="1" lang="en-US" altLang="ko-KR" sz="1200">
                      <a:solidFill>
                        <a:schemeClr val="bg1">
                          <a:lumMod val="95000"/>
                        </a:schemeClr>
                      </a:solidFill>
                      <a:latin typeface="Times New Roman" panose="02020603050405020304" pitchFamily="18" charset="0"/>
                      <a:cs typeface="Times New Roman" panose="02020603050405020304" pitchFamily="18" charset="0"/>
                    </a:rPr>
                    <a:t> </a:t>
                  </a:r>
                </a:p>
              </p:txBody>
            </p:sp>
          </mc:Choice>
          <mc:Fallback xmlns="">
            <p:sp>
              <p:nvSpPr>
                <p:cNvPr id="55" name="TextBox 54">
                  <a:extLst>
                    <a:ext uri="{FF2B5EF4-FFF2-40B4-BE49-F238E27FC236}">
                      <a16:creationId xmlns:a16="http://schemas.microsoft.com/office/drawing/2014/main" id="{BFA9F7E3-4E0D-69CE-657C-A3B4A5A87E32}"/>
                    </a:ext>
                  </a:extLst>
                </p:cNvPr>
                <p:cNvSpPr txBox="1">
                  <a:spLocks noRot="1" noChangeAspect="1" noMove="1" noResize="1" noEditPoints="1" noAdjustHandles="1" noChangeArrowheads="1" noChangeShapeType="1" noTextEdit="1"/>
                </p:cNvSpPr>
                <p:nvPr/>
              </p:nvSpPr>
              <p:spPr>
                <a:xfrm>
                  <a:off x="2641166" y="2482189"/>
                  <a:ext cx="1706598" cy="747833"/>
                </a:xfrm>
                <a:prstGeom prst="rect">
                  <a:avLst/>
                </a:prstGeom>
                <a:blipFill>
                  <a:blip r:embed="rId6"/>
                  <a:stretch>
                    <a:fillRect t="-820"/>
                  </a:stretch>
                </a:blipFill>
                <a:ln>
                  <a:noFill/>
                </a:ln>
              </p:spPr>
              <p:txBody>
                <a:bodyPr/>
                <a:lstStyle/>
                <a:p>
                  <a:r>
                    <a:rPr lang="ko-KR" altLang="en-US">
                      <a:noFill/>
                    </a:rPr>
                    <a:t> </a:t>
                  </a:r>
                </a:p>
              </p:txBody>
            </p:sp>
          </mc:Fallback>
        </mc:AlternateContent>
        <p:sp>
          <p:nvSpPr>
            <p:cNvPr id="56" name="직사각형 55">
              <a:extLst>
                <a:ext uri="{FF2B5EF4-FFF2-40B4-BE49-F238E27FC236}">
                  <a16:creationId xmlns:a16="http://schemas.microsoft.com/office/drawing/2014/main" id="{6E20B0FB-0A30-6496-184C-7676A9D09803}"/>
                </a:ext>
              </a:extLst>
            </p:cNvPr>
            <p:cNvSpPr/>
            <p:nvPr/>
          </p:nvSpPr>
          <p:spPr>
            <a:xfrm>
              <a:off x="2602609" y="3451078"/>
              <a:ext cx="1822845" cy="354906"/>
            </a:xfrm>
            <a:prstGeom prst="rect">
              <a:avLst/>
            </a:prstGeom>
            <a:noFill/>
            <a:ln w="28575">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solidFill>
                  <a:schemeClr val="bg1">
                    <a:lumMod val="95000"/>
                  </a:schemeClr>
                </a:solidFill>
              </a:endParaRPr>
            </a:p>
          </p:txBody>
        </p:sp>
        <p:sp>
          <p:nvSpPr>
            <p:cNvPr id="57" name="TextBox 56">
              <a:extLst>
                <a:ext uri="{FF2B5EF4-FFF2-40B4-BE49-F238E27FC236}">
                  <a16:creationId xmlns:a16="http://schemas.microsoft.com/office/drawing/2014/main" id="{911F6253-EAA8-8BA1-4AC7-52E70E7D7843}"/>
                </a:ext>
              </a:extLst>
            </p:cNvPr>
            <p:cNvSpPr txBox="1"/>
            <p:nvPr/>
          </p:nvSpPr>
          <p:spPr>
            <a:xfrm>
              <a:off x="2730034" y="3470931"/>
              <a:ext cx="1544438" cy="276999"/>
            </a:xfrm>
            <a:prstGeom prst="rect">
              <a:avLst/>
            </a:prstGeom>
            <a:noFill/>
            <a:ln>
              <a:noFill/>
            </a:ln>
          </p:spPr>
          <p:txBody>
            <a:bodyPr wrap="square" rtlCol="0">
              <a:spAutoFit/>
            </a:bodyPr>
            <a:lstStyle/>
            <a:p>
              <a:pPr algn="ctr"/>
              <a:r>
                <a:rPr kumimoji="1" lang="en-US" altLang="ko-KR" sz="1200">
                  <a:solidFill>
                    <a:schemeClr val="bg1">
                      <a:lumMod val="95000"/>
                    </a:schemeClr>
                  </a:solidFill>
                  <a:latin typeface="Times New Roman" panose="02020603050405020304" pitchFamily="18" charset="0"/>
                  <a:cs typeface="Times New Roman" panose="02020603050405020304" pitchFamily="18" charset="0"/>
                </a:rPr>
                <a:t>Position of particles </a:t>
              </a:r>
            </a:p>
          </p:txBody>
        </p:sp>
        <p:sp>
          <p:nvSpPr>
            <p:cNvPr id="58" name="TextBox 57">
              <a:extLst>
                <a:ext uri="{FF2B5EF4-FFF2-40B4-BE49-F238E27FC236}">
                  <a16:creationId xmlns:a16="http://schemas.microsoft.com/office/drawing/2014/main" id="{F52DDA33-A9F1-7701-39FF-B0323D8C0BD9}"/>
                </a:ext>
              </a:extLst>
            </p:cNvPr>
            <p:cNvSpPr txBox="1"/>
            <p:nvPr/>
          </p:nvSpPr>
          <p:spPr>
            <a:xfrm>
              <a:off x="2602609" y="4059333"/>
              <a:ext cx="1773500" cy="276999"/>
            </a:xfrm>
            <a:prstGeom prst="rect">
              <a:avLst/>
            </a:prstGeom>
            <a:noFill/>
            <a:ln>
              <a:noFill/>
            </a:ln>
          </p:spPr>
          <p:txBody>
            <a:bodyPr wrap="square" rtlCol="0">
              <a:spAutoFit/>
            </a:bodyPr>
            <a:lstStyle/>
            <a:p>
              <a:pPr algn="ctr"/>
              <a:r>
                <a:rPr kumimoji="1" lang="en-US" altLang="ko-KR" sz="1200">
                  <a:solidFill>
                    <a:schemeClr val="bg1">
                      <a:lumMod val="95000"/>
                    </a:schemeClr>
                  </a:solidFill>
                  <a:latin typeface="Times New Roman" panose="02020603050405020304" pitchFamily="18" charset="0"/>
                  <a:cs typeface="Times New Roman" panose="02020603050405020304" pitchFamily="18" charset="0"/>
                </a:rPr>
                <a:t>Energy loss of particles</a:t>
              </a:r>
            </a:p>
          </p:txBody>
        </p:sp>
        <p:sp>
          <p:nvSpPr>
            <p:cNvPr id="59" name="직사각형 58">
              <a:extLst>
                <a:ext uri="{FF2B5EF4-FFF2-40B4-BE49-F238E27FC236}">
                  <a16:creationId xmlns:a16="http://schemas.microsoft.com/office/drawing/2014/main" id="{74D724E0-1712-F76F-4200-0DD7DE735984}"/>
                </a:ext>
              </a:extLst>
            </p:cNvPr>
            <p:cNvSpPr/>
            <p:nvPr/>
          </p:nvSpPr>
          <p:spPr>
            <a:xfrm>
              <a:off x="2590832" y="4050663"/>
              <a:ext cx="1822842" cy="354907"/>
            </a:xfrm>
            <a:prstGeom prst="rect">
              <a:avLst/>
            </a:prstGeom>
            <a:noFill/>
            <a:ln w="28575">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solidFill>
                  <a:schemeClr val="bg1">
                    <a:lumMod val="95000"/>
                  </a:schemeClr>
                </a:solidFill>
              </a:endParaRPr>
            </a:p>
          </p:txBody>
        </p:sp>
        <p:cxnSp>
          <p:nvCxnSpPr>
            <p:cNvPr id="60" name="직선 화살표 연결선 59">
              <a:extLst>
                <a:ext uri="{FF2B5EF4-FFF2-40B4-BE49-F238E27FC236}">
                  <a16:creationId xmlns:a16="http://schemas.microsoft.com/office/drawing/2014/main" id="{06872606-05D2-F2EC-25E2-47C3EEA81E44}"/>
                </a:ext>
              </a:extLst>
            </p:cNvPr>
            <p:cNvCxnSpPr>
              <a:cxnSpLocks/>
            </p:cNvCxnSpPr>
            <p:nvPr/>
          </p:nvCxnSpPr>
          <p:spPr>
            <a:xfrm>
              <a:off x="3431777" y="1464033"/>
              <a:ext cx="0" cy="260277"/>
            </a:xfrm>
            <a:prstGeom prst="straightConnector1">
              <a:avLst/>
            </a:prstGeom>
            <a:ln w="3810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직선 화살표 연결선 60">
              <a:extLst>
                <a:ext uri="{FF2B5EF4-FFF2-40B4-BE49-F238E27FC236}">
                  <a16:creationId xmlns:a16="http://schemas.microsoft.com/office/drawing/2014/main" id="{E072F3F0-0518-AF29-2827-FA973B7F3841}"/>
                </a:ext>
              </a:extLst>
            </p:cNvPr>
            <p:cNvCxnSpPr>
              <a:cxnSpLocks/>
            </p:cNvCxnSpPr>
            <p:nvPr/>
          </p:nvCxnSpPr>
          <p:spPr>
            <a:xfrm>
              <a:off x="3427326" y="2223638"/>
              <a:ext cx="0" cy="260277"/>
            </a:xfrm>
            <a:prstGeom prst="straightConnector1">
              <a:avLst/>
            </a:prstGeom>
            <a:ln w="3810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직선 화살표 연결선 61">
              <a:extLst>
                <a:ext uri="{FF2B5EF4-FFF2-40B4-BE49-F238E27FC236}">
                  <a16:creationId xmlns:a16="http://schemas.microsoft.com/office/drawing/2014/main" id="{0429BFE2-FE64-7B6D-537C-557F9271A01A}"/>
                </a:ext>
              </a:extLst>
            </p:cNvPr>
            <p:cNvCxnSpPr>
              <a:cxnSpLocks/>
            </p:cNvCxnSpPr>
            <p:nvPr/>
          </p:nvCxnSpPr>
          <p:spPr>
            <a:xfrm>
              <a:off x="3437487" y="3803459"/>
              <a:ext cx="6131" cy="195677"/>
            </a:xfrm>
            <a:prstGeom prst="straightConnector1">
              <a:avLst/>
            </a:prstGeom>
            <a:ln w="3810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63" name="그룹 62">
              <a:extLst>
                <a:ext uri="{FF2B5EF4-FFF2-40B4-BE49-F238E27FC236}">
                  <a16:creationId xmlns:a16="http://schemas.microsoft.com/office/drawing/2014/main" id="{8C21596C-A33E-880E-4BCC-44A04AC80AC5}"/>
                </a:ext>
              </a:extLst>
            </p:cNvPr>
            <p:cNvGrpSpPr/>
            <p:nvPr/>
          </p:nvGrpSpPr>
          <p:grpSpPr>
            <a:xfrm>
              <a:off x="1825823" y="1238471"/>
              <a:ext cx="616933" cy="2995494"/>
              <a:chOff x="5887298" y="2243021"/>
              <a:chExt cx="1007159" cy="3397614"/>
            </a:xfrm>
          </p:grpSpPr>
          <p:cxnSp>
            <p:nvCxnSpPr>
              <p:cNvPr id="66" name="직선 연결선[R] 50">
                <a:extLst>
                  <a:ext uri="{FF2B5EF4-FFF2-40B4-BE49-F238E27FC236}">
                    <a16:creationId xmlns:a16="http://schemas.microsoft.com/office/drawing/2014/main" id="{542441F2-E134-6925-5DFC-B5EBC2EA64EA}"/>
                  </a:ext>
                </a:extLst>
              </p:cNvPr>
              <p:cNvCxnSpPr>
                <a:cxnSpLocks/>
              </p:cNvCxnSpPr>
              <p:nvPr/>
            </p:nvCxnSpPr>
            <p:spPr>
              <a:xfrm>
                <a:off x="5893262" y="2243021"/>
                <a:ext cx="0" cy="3397614"/>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7" name="직선 화살표 연결선 66">
                <a:extLst>
                  <a:ext uri="{FF2B5EF4-FFF2-40B4-BE49-F238E27FC236}">
                    <a16:creationId xmlns:a16="http://schemas.microsoft.com/office/drawing/2014/main" id="{E38693C0-416C-C580-6873-D4429D391AF6}"/>
                  </a:ext>
                </a:extLst>
              </p:cNvPr>
              <p:cNvCxnSpPr>
                <a:cxnSpLocks/>
              </p:cNvCxnSpPr>
              <p:nvPr/>
            </p:nvCxnSpPr>
            <p:spPr>
              <a:xfrm flipV="1">
                <a:off x="5887298" y="2248063"/>
                <a:ext cx="1007159" cy="7951"/>
              </a:xfrm>
              <a:prstGeom prst="straightConnector1">
                <a:avLst/>
              </a:prstGeom>
              <a:ln w="3810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직선 연결선[R] 52">
                <a:extLst>
                  <a:ext uri="{FF2B5EF4-FFF2-40B4-BE49-F238E27FC236}">
                    <a16:creationId xmlns:a16="http://schemas.microsoft.com/office/drawing/2014/main" id="{447D389D-F1FA-F913-084A-4D900CB04E0E}"/>
                  </a:ext>
                </a:extLst>
              </p:cNvPr>
              <p:cNvCxnSpPr>
                <a:cxnSpLocks/>
              </p:cNvCxnSpPr>
              <p:nvPr/>
            </p:nvCxnSpPr>
            <p:spPr>
              <a:xfrm flipH="1">
                <a:off x="5887298" y="5631134"/>
                <a:ext cx="1007159" cy="0"/>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7F21209D-0907-E08E-B984-44559CA8F24A}"/>
                    </a:ext>
                  </a:extLst>
                </p:cNvPr>
                <p:cNvSpPr txBox="1"/>
                <p:nvPr/>
              </p:nvSpPr>
              <p:spPr>
                <a:xfrm rot="16200000">
                  <a:off x="869778" y="2354023"/>
                  <a:ext cx="2239105" cy="292068"/>
                </a:xfrm>
                <a:prstGeom prst="rect">
                  <a:avLst/>
                </a:prstGeom>
                <a:noFill/>
                <a:ln>
                  <a:noFill/>
                </a:ln>
              </p:spPr>
              <p:txBody>
                <a:bodyPr wrap="square" rtlCol="0">
                  <a:spAutoFit/>
                </a:bodyPr>
                <a:lstStyle/>
                <a:p>
                  <a:r>
                    <a:rPr kumimoji="1" lang="en-US" altLang="ko-KR" sz="1200">
                      <a:solidFill>
                        <a:schemeClr val="bg1">
                          <a:lumMod val="95000"/>
                        </a:schemeClr>
                      </a:solidFill>
                      <a:latin typeface="Times New Roman" panose="02020603050405020304" pitchFamily="18" charset="0"/>
                      <a:cs typeface="Times New Roman" panose="02020603050405020304" pitchFamily="18" charset="0"/>
                    </a:rPr>
                    <a:t>repeat until   </a:t>
                  </a:r>
                  <a14:m>
                    <m:oMath xmlns:m="http://schemas.openxmlformats.org/officeDocument/2006/math">
                      <m:r>
                        <a:rPr kumimoji="1" lang="en-US" altLang="ko-KR" sz="1200" b="0" i="1" smtClean="0">
                          <a:solidFill>
                            <a:schemeClr val="bg1">
                              <a:lumMod val="95000"/>
                            </a:schemeClr>
                          </a:solidFill>
                          <a:latin typeface="Cambria Math" panose="02040503050406030204" pitchFamily="18" charset="0"/>
                        </a:rPr>
                        <m:t>𝑡</m:t>
                      </m:r>
                      <m:r>
                        <a:rPr kumimoji="1" lang="en-US" altLang="ko-KR" sz="1200" b="0" i="1" smtClean="0">
                          <a:solidFill>
                            <a:schemeClr val="bg1">
                              <a:lumMod val="95000"/>
                            </a:schemeClr>
                          </a:solidFill>
                          <a:latin typeface="Cambria Math" panose="02040503050406030204" pitchFamily="18" charset="0"/>
                        </a:rPr>
                        <m:t>=</m:t>
                      </m:r>
                      <m:sSub>
                        <m:sSubPr>
                          <m:ctrlPr>
                            <a:rPr kumimoji="1" lang="en-US" altLang="ko-KR" sz="1200" b="0" i="1" smtClean="0">
                              <a:solidFill>
                                <a:schemeClr val="bg1">
                                  <a:lumMod val="95000"/>
                                </a:schemeClr>
                              </a:solidFill>
                              <a:latin typeface="Cambria Math" panose="02040503050406030204" pitchFamily="18" charset="0"/>
                            </a:rPr>
                          </m:ctrlPr>
                        </m:sSubPr>
                        <m:e>
                          <m:r>
                            <a:rPr kumimoji="1" lang="en-US" altLang="ko-KR" sz="1200" b="0" i="1" smtClean="0">
                              <a:solidFill>
                                <a:schemeClr val="bg1">
                                  <a:lumMod val="95000"/>
                                </a:schemeClr>
                              </a:solidFill>
                              <a:latin typeface="Cambria Math" panose="02040503050406030204" pitchFamily="18" charset="0"/>
                            </a:rPr>
                            <m:t>𝑡</m:t>
                          </m:r>
                        </m:e>
                        <m:sub>
                          <m:r>
                            <a:rPr kumimoji="1" lang="en-US" altLang="ko-KR" sz="1200" b="0" i="1" smtClean="0">
                              <a:solidFill>
                                <a:schemeClr val="bg1">
                                  <a:lumMod val="95000"/>
                                </a:schemeClr>
                              </a:solidFill>
                              <a:latin typeface="Cambria Math" panose="02040503050406030204" pitchFamily="18" charset="0"/>
                            </a:rPr>
                            <m:t>𝑎𝑔𝑒</m:t>
                          </m:r>
                        </m:sub>
                      </m:sSub>
                    </m:oMath>
                  </a14:m>
                  <a:r>
                    <a:rPr kumimoji="1" lang="en-US" altLang="ko-KR" sz="1200">
                      <a:solidFill>
                        <a:schemeClr val="bg1">
                          <a:lumMod val="95000"/>
                        </a:schemeClr>
                      </a:solidFill>
                      <a:latin typeface="Times New Roman" panose="02020603050405020304" pitchFamily="18" charset="0"/>
                      <a:cs typeface="Times New Roman" panose="02020603050405020304" pitchFamily="18" charset="0"/>
                    </a:rPr>
                    <a:t> </a:t>
                  </a:r>
                  <a:endParaRPr kumimoji="1" lang="ko-KR" altLang="en-US" sz="1200">
                    <a:solidFill>
                      <a:schemeClr val="bg1">
                        <a:lumMod val="95000"/>
                      </a:schemeClr>
                    </a:solidFill>
                    <a:latin typeface="Times New Roman" panose="02020603050405020304" pitchFamily="18" charset="0"/>
                    <a:cs typeface="Times New Roman" panose="02020603050405020304" pitchFamily="18" charset="0"/>
                  </a:endParaRPr>
                </a:p>
              </p:txBody>
            </p:sp>
          </mc:Choice>
          <mc:Fallback xmlns="">
            <p:sp>
              <p:nvSpPr>
                <p:cNvPr id="64" name="TextBox 63">
                  <a:extLst>
                    <a:ext uri="{FF2B5EF4-FFF2-40B4-BE49-F238E27FC236}">
                      <a16:creationId xmlns:a16="http://schemas.microsoft.com/office/drawing/2014/main" id="{7F21209D-0907-E08E-B984-44559CA8F24A}"/>
                    </a:ext>
                  </a:extLst>
                </p:cNvPr>
                <p:cNvSpPr txBox="1">
                  <a:spLocks noRot="1" noChangeAspect="1" noMove="1" noResize="1" noEditPoints="1" noAdjustHandles="1" noChangeArrowheads="1" noChangeShapeType="1" noTextEdit="1"/>
                </p:cNvSpPr>
                <p:nvPr/>
              </p:nvSpPr>
              <p:spPr>
                <a:xfrm rot="16200000">
                  <a:off x="869778" y="2354023"/>
                  <a:ext cx="2239105" cy="292068"/>
                </a:xfrm>
                <a:prstGeom prst="rect">
                  <a:avLst/>
                </a:prstGeom>
                <a:blipFill>
                  <a:blip r:embed="rId7"/>
                  <a:stretch>
                    <a:fillRect l="-2083" r="-10417" b="-272"/>
                  </a:stretch>
                </a:blipFill>
                <a:ln>
                  <a:noFill/>
                </a:ln>
              </p:spPr>
              <p:txBody>
                <a:bodyPr/>
                <a:lstStyle/>
                <a:p>
                  <a:r>
                    <a:rPr lang="ko-KR" altLang="en-US">
                      <a:noFill/>
                    </a:rPr>
                    <a:t> </a:t>
                  </a:r>
                </a:p>
              </p:txBody>
            </p:sp>
          </mc:Fallback>
        </mc:AlternateContent>
        <p:cxnSp>
          <p:nvCxnSpPr>
            <p:cNvPr id="65" name="직선 화살표 연결선 64">
              <a:extLst>
                <a:ext uri="{FF2B5EF4-FFF2-40B4-BE49-F238E27FC236}">
                  <a16:creationId xmlns:a16="http://schemas.microsoft.com/office/drawing/2014/main" id="{B8165C06-19C1-CFCF-97EF-114FCA4EA5FB}"/>
                </a:ext>
              </a:extLst>
            </p:cNvPr>
            <p:cNvCxnSpPr>
              <a:cxnSpLocks/>
            </p:cNvCxnSpPr>
            <p:nvPr/>
          </p:nvCxnSpPr>
          <p:spPr>
            <a:xfrm>
              <a:off x="3421195" y="3239301"/>
              <a:ext cx="6131" cy="195677"/>
            </a:xfrm>
            <a:prstGeom prst="straightConnector1">
              <a:avLst/>
            </a:prstGeom>
            <a:ln w="3810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그룹 7">
            <a:extLst>
              <a:ext uri="{FF2B5EF4-FFF2-40B4-BE49-F238E27FC236}">
                <a16:creationId xmlns:a16="http://schemas.microsoft.com/office/drawing/2014/main" id="{66445074-127A-D9A2-D925-EE8271AA92E2}"/>
              </a:ext>
            </a:extLst>
          </p:cNvPr>
          <p:cNvGrpSpPr/>
          <p:nvPr/>
        </p:nvGrpSpPr>
        <p:grpSpPr>
          <a:xfrm>
            <a:off x="6437391" y="717930"/>
            <a:ext cx="2522822" cy="3418095"/>
            <a:chOff x="8349434" y="956901"/>
            <a:chExt cx="2884747" cy="3899922"/>
          </a:xfrm>
        </p:grpSpPr>
        <p:grpSp>
          <p:nvGrpSpPr>
            <p:cNvPr id="9" name="그룹 8">
              <a:extLst>
                <a:ext uri="{FF2B5EF4-FFF2-40B4-BE49-F238E27FC236}">
                  <a16:creationId xmlns:a16="http://schemas.microsoft.com/office/drawing/2014/main" id="{71D7D9BB-B124-5340-EE55-7F5EBD4B1244}"/>
                </a:ext>
              </a:extLst>
            </p:cNvPr>
            <p:cNvGrpSpPr/>
            <p:nvPr/>
          </p:nvGrpSpPr>
          <p:grpSpPr>
            <a:xfrm>
              <a:off x="8349434" y="965669"/>
              <a:ext cx="2884747" cy="3891154"/>
              <a:chOff x="5100332" y="1041224"/>
              <a:chExt cx="3242000" cy="4658246"/>
            </a:xfrm>
          </p:grpSpPr>
          <p:pic>
            <p:nvPicPr>
              <p:cNvPr id="24" name="그림 23">
                <a:extLst>
                  <a:ext uri="{FF2B5EF4-FFF2-40B4-BE49-F238E27FC236}">
                    <a16:creationId xmlns:a16="http://schemas.microsoft.com/office/drawing/2014/main" id="{D62EAA90-D88C-7B9B-12B9-DE9C243BDE4B}"/>
                  </a:ext>
                </a:extLst>
              </p:cNvPr>
              <p:cNvPicPr>
                <a:picLocks noChangeAspect="1"/>
              </p:cNvPicPr>
              <p:nvPr/>
            </p:nvPicPr>
            <p:blipFill>
              <a:blip r:embed="rId8"/>
              <a:stretch>
                <a:fillRect/>
              </a:stretch>
            </p:blipFill>
            <p:spPr>
              <a:xfrm>
                <a:off x="5100332" y="1041224"/>
                <a:ext cx="3118403" cy="2299439"/>
              </a:xfrm>
              <a:prstGeom prst="rect">
                <a:avLst/>
              </a:prstGeom>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04837DF-00B2-F30E-4617-D1CE8662936D}"/>
                      </a:ext>
                    </a:extLst>
                  </p:cNvPr>
                  <p:cNvSpPr txBox="1"/>
                  <p:nvPr/>
                </p:nvSpPr>
                <p:spPr>
                  <a:xfrm>
                    <a:off x="6047975" y="2208450"/>
                    <a:ext cx="1539073" cy="630584"/>
                  </a:xfrm>
                  <a:prstGeom prst="rect">
                    <a:avLst/>
                  </a:prstGeom>
                  <a:noFill/>
                </p:spPr>
                <p:txBody>
                  <a:bodyPr wrap="square" rtlCol="0">
                    <a:spAutoFit/>
                  </a:bodyPr>
                  <a:lstStyle/>
                  <a:p>
                    <a:r>
                      <a:rPr kumimoji="1" lang="en-US" altLang="ko-KR" sz="1200" dirty="0">
                        <a:latin typeface="Times New Roman" panose="02020603050405020304" pitchFamily="18" charset="0"/>
                        <a:cs typeface="Times New Roman" panose="02020603050405020304" pitchFamily="18" charset="0"/>
                      </a:rPr>
                      <a:t>Inside </a:t>
                    </a:r>
                    <a14:m>
                      <m:oMath xmlns:m="http://schemas.openxmlformats.org/officeDocument/2006/math">
                        <m:sSub>
                          <m:sSubPr>
                            <m:ctrlPr>
                              <a:rPr kumimoji="1" lang="en-US" altLang="ko-KR" sz="1200" i="1">
                                <a:latin typeface="Cambria Math" panose="02040503050406030204" pitchFamily="18" charset="0"/>
                                <a:cs typeface="Times New Roman" panose="02020603050405020304" pitchFamily="18" charset="0"/>
                              </a:rPr>
                            </m:ctrlPr>
                          </m:sSubPr>
                          <m:e>
                            <m:r>
                              <a:rPr kumimoji="1" lang="en-US" altLang="ko-KR" sz="1200" i="1">
                                <a:latin typeface="Cambria Math" panose="02040503050406030204" pitchFamily="18" charset="0"/>
                                <a:cs typeface="Times New Roman" panose="02020603050405020304" pitchFamily="18" charset="0"/>
                              </a:rPr>
                              <m:t>𝑅</m:t>
                            </m:r>
                          </m:e>
                          <m:sub>
                            <m:r>
                              <a:rPr kumimoji="1" lang="en-US" altLang="ko-KR" sz="1200" i="1">
                                <a:latin typeface="Cambria Math" panose="02040503050406030204" pitchFamily="18" charset="0"/>
                                <a:cs typeface="Times New Roman" panose="02020603050405020304" pitchFamily="18" charset="0"/>
                              </a:rPr>
                              <m:t>𝑃𝑊𝑁</m:t>
                            </m:r>
                          </m:sub>
                        </m:sSub>
                      </m:oMath>
                    </a14:m>
                    <a:endParaRPr kumimoji="1" lang="ko-KR" altLang="en-US" sz="1200" dirty="0">
                      <a:latin typeface="Times New Roman" panose="02020603050405020304" pitchFamily="18" charset="0"/>
                      <a:cs typeface="Times New Roman" panose="02020603050405020304" pitchFamily="18" charset="0"/>
                    </a:endParaRPr>
                  </a:p>
                  <a:p>
                    <a:r>
                      <a:rPr kumimoji="1" lang="en-US" altLang="ko-KR" sz="1200" dirty="0">
                        <a:solidFill>
                          <a:srgbClr val="FF0000"/>
                        </a:solidFill>
                        <a:latin typeface="Times New Roman" panose="02020603050405020304" pitchFamily="18" charset="0"/>
                        <a:cs typeface="Times New Roman" panose="02020603050405020304" pitchFamily="18" charset="0"/>
                      </a:rPr>
                      <a:t>Outside </a:t>
                    </a:r>
                    <a14:m>
                      <m:oMath xmlns:m="http://schemas.openxmlformats.org/officeDocument/2006/math">
                        <m:sSub>
                          <m:sSubPr>
                            <m:ctrlPr>
                              <a:rPr kumimoji="1" lang="en-US" altLang="ko-KR" sz="1200" b="0" i="1" smtClean="0">
                                <a:solidFill>
                                  <a:srgbClr val="FF0000"/>
                                </a:solidFill>
                                <a:latin typeface="Cambria Math" panose="02040503050406030204" pitchFamily="18" charset="0"/>
                                <a:cs typeface="Times New Roman" panose="02020603050405020304" pitchFamily="18" charset="0"/>
                              </a:rPr>
                            </m:ctrlPr>
                          </m:sSubPr>
                          <m:e>
                            <m:r>
                              <a:rPr kumimoji="1" lang="en-US" altLang="ko-KR" sz="1200" b="0" i="1" smtClean="0">
                                <a:solidFill>
                                  <a:srgbClr val="FF0000"/>
                                </a:solidFill>
                                <a:latin typeface="Cambria Math" panose="02040503050406030204" pitchFamily="18" charset="0"/>
                                <a:cs typeface="Times New Roman" panose="02020603050405020304" pitchFamily="18" charset="0"/>
                              </a:rPr>
                              <m:t>𝑅</m:t>
                            </m:r>
                          </m:e>
                          <m:sub>
                            <m:r>
                              <a:rPr kumimoji="1" lang="en-US" altLang="ko-KR" sz="1200" b="0" i="1" smtClean="0">
                                <a:solidFill>
                                  <a:srgbClr val="FF0000"/>
                                </a:solidFill>
                                <a:latin typeface="Cambria Math" panose="02040503050406030204" pitchFamily="18" charset="0"/>
                                <a:cs typeface="Times New Roman" panose="02020603050405020304" pitchFamily="18" charset="0"/>
                              </a:rPr>
                              <m:t>𝑃𝑊𝑁</m:t>
                            </m:r>
                          </m:sub>
                        </m:sSub>
                      </m:oMath>
                    </a14:m>
                    <a:endParaRPr kumimoji="1" lang="ko-KR" altLang="en-US" sz="12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26" name="TextBox 25">
                    <a:extLst>
                      <a:ext uri="{FF2B5EF4-FFF2-40B4-BE49-F238E27FC236}">
                        <a16:creationId xmlns:a16="http://schemas.microsoft.com/office/drawing/2014/main" id="{C04837DF-00B2-F30E-4617-D1CE8662936D}"/>
                      </a:ext>
                    </a:extLst>
                  </p:cNvPr>
                  <p:cNvSpPr txBox="1">
                    <a:spLocks noRot="1" noChangeAspect="1" noMove="1" noResize="1" noEditPoints="1" noAdjustHandles="1" noChangeArrowheads="1" noChangeShapeType="1" noTextEdit="1"/>
                  </p:cNvSpPr>
                  <p:nvPr/>
                </p:nvSpPr>
                <p:spPr>
                  <a:xfrm>
                    <a:off x="6047975" y="2208450"/>
                    <a:ext cx="1539073" cy="630584"/>
                  </a:xfrm>
                  <a:prstGeom prst="rect">
                    <a:avLst/>
                  </a:prstGeom>
                  <a:blipFill>
                    <a:blip r:embed="rId9"/>
                    <a:stretch>
                      <a:fillRect b="-10811"/>
                    </a:stretch>
                  </a:blipFill>
                </p:spPr>
                <p:txBody>
                  <a:bodyPr/>
                  <a:lstStyle/>
                  <a:p>
                    <a:r>
                      <a:rPr lang="en-KR">
                        <a:noFill/>
                      </a:rPr>
                      <a:t> </a:t>
                    </a:r>
                  </a:p>
                </p:txBody>
              </p:sp>
            </mc:Fallback>
          </mc:AlternateContent>
          <p:pic>
            <p:nvPicPr>
              <p:cNvPr id="69" name="그림 68">
                <a:extLst>
                  <a:ext uri="{FF2B5EF4-FFF2-40B4-BE49-F238E27FC236}">
                    <a16:creationId xmlns:a16="http://schemas.microsoft.com/office/drawing/2014/main" id="{7F847191-0BFE-BE0B-4F00-DC14B554243F}"/>
                  </a:ext>
                </a:extLst>
              </p:cNvPr>
              <p:cNvPicPr>
                <a:picLocks noChangeAspect="1"/>
              </p:cNvPicPr>
              <p:nvPr/>
            </p:nvPicPr>
            <p:blipFill>
              <a:blip r:embed="rId10"/>
              <a:stretch>
                <a:fillRect/>
              </a:stretch>
            </p:blipFill>
            <p:spPr>
              <a:xfrm>
                <a:off x="5102022" y="3337360"/>
                <a:ext cx="3117238" cy="2362110"/>
              </a:xfrm>
              <a:prstGeom prst="rect">
                <a:avLst/>
              </a:prstGeom>
            </p:spPr>
          </p:pic>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BD6C9384-0644-F3F0-E6B2-A88A79A8E782}"/>
                      </a:ext>
                    </a:extLst>
                  </p:cNvPr>
                  <p:cNvSpPr txBox="1"/>
                  <p:nvPr/>
                </p:nvSpPr>
                <p:spPr>
                  <a:xfrm>
                    <a:off x="7201481" y="3500494"/>
                    <a:ext cx="1140851" cy="462428"/>
                  </a:xfrm>
                  <a:prstGeom prst="rect">
                    <a:avLst/>
                  </a:prstGeom>
                  <a:noFill/>
                </p:spPr>
                <p:txBody>
                  <a:bodyPr wrap="square" rtlCol="0">
                    <a:spAutoFit/>
                  </a:bodyPr>
                  <a:lstStyle/>
                  <a:p>
                    <a:r>
                      <a:rPr kumimoji="1" lang="en-US" altLang="ko-KR" sz="800" dirty="0">
                        <a:latin typeface="Times New Roman" panose="02020603050405020304" pitchFamily="18" charset="0"/>
                        <a:cs typeface="Times New Roman" panose="02020603050405020304" pitchFamily="18" charset="0"/>
                      </a:rPr>
                      <a:t>Inside </a:t>
                    </a:r>
                    <a14:m>
                      <m:oMath xmlns:m="http://schemas.openxmlformats.org/officeDocument/2006/math">
                        <m:sSub>
                          <m:sSubPr>
                            <m:ctrlPr>
                              <a:rPr kumimoji="1" lang="en-US" altLang="ko-KR" sz="800" i="1">
                                <a:latin typeface="Cambria Math" panose="02040503050406030204" pitchFamily="18" charset="0"/>
                                <a:cs typeface="Times New Roman" panose="02020603050405020304" pitchFamily="18" charset="0"/>
                              </a:rPr>
                            </m:ctrlPr>
                          </m:sSubPr>
                          <m:e>
                            <m:r>
                              <a:rPr kumimoji="1" lang="en-US" altLang="ko-KR" sz="800" i="1">
                                <a:latin typeface="Cambria Math" panose="02040503050406030204" pitchFamily="18" charset="0"/>
                                <a:cs typeface="Times New Roman" panose="02020603050405020304" pitchFamily="18" charset="0"/>
                              </a:rPr>
                              <m:t>𝑅</m:t>
                            </m:r>
                          </m:e>
                          <m:sub>
                            <m:r>
                              <a:rPr kumimoji="1" lang="en-US" altLang="ko-KR" sz="800" i="1">
                                <a:latin typeface="Cambria Math" panose="02040503050406030204" pitchFamily="18" charset="0"/>
                                <a:cs typeface="Times New Roman" panose="02020603050405020304" pitchFamily="18" charset="0"/>
                              </a:rPr>
                              <m:t>𝑃𝑊𝑁</m:t>
                            </m:r>
                          </m:sub>
                        </m:sSub>
                      </m:oMath>
                    </a14:m>
                    <a:endParaRPr kumimoji="1" lang="ko-KR" altLang="en-US" sz="800" dirty="0">
                      <a:latin typeface="Times New Roman" panose="02020603050405020304" pitchFamily="18" charset="0"/>
                      <a:cs typeface="Times New Roman" panose="02020603050405020304" pitchFamily="18" charset="0"/>
                    </a:endParaRPr>
                  </a:p>
                  <a:p>
                    <a:r>
                      <a:rPr kumimoji="1" lang="en-US" altLang="ko-KR" sz="800" dirty="0">
                        <a:solidFill>
                          <a:srgbClr val="FF0000"/>
                        </a:solidFill>
                        <a:latin typeface="Times New Roman" panose="02020603050405020304" pitchFamily="18" charset="0"/>
                        <a:cs typeface="Times New Roman" panose="02020603050405020304" pitchFamily="18" charset="0"/>
                      </a:rPr>
                      <a:t>Outside </a:t>
                    </a:r>
                    <a14:m>
                      <m:oMath xmlns:m="http://schemas.openxmlformats.org/officeDocument/2006/math">
                        <m:sSub>
                          <m:sSubPr>
                            <m:ctrlPr>
                              <a:rPr kumimoji="1" lang="en-US" altLang="ko-KR" sz="800" b="0" i="1" smtClean="0">
                                <a:solidFill>
                                  <a:srgbClr val="FF0000"/>
                                </a:solidFill>
                                <a:latin typeface="Cambria Math" panose="02040503050406030204" pitchFamily="18" charset="0"/>
                                <a:cs typeface="Times New Roman" panose="02020603050405020304" pitchFamily="18" charset="0"/>
                              </a:rPr>
                            </m:ctrlPr>
                          </m:sSubPr>
                          <m:e>
                            <m:r>
                              <a:rPr kumimoji="1" lang="en-US" altLang="ko-KR" sz="800" b="0" i="1" smtClean="0">
                                <a:solidFill>
                                  <a:srgbClr val="FF0000"/>
                                </a:solidFill>
                                <a:latin typeface="Cambria Math" panose="02040503050406030204" pitchFamily="18" charset="0"/>
                                <a:cs typeface="Times New Roman" panose="02020603050405020304" pitchFamily="18" charset="0"/>
                              </a:rPr>
                              <m:t>𝑅</m:t>
                            </m:r>
                          </m:e>
                          <m:sub>
                            <m:r>
                              <a:rPr kumimoji="1" lang="en-US" altLang="ko-KR" sz="800" b="0" i="1" smtClean="0">
                                <a:solidFill>
                                  <a:srgbClr val="FF0000"/>
                                </a:solidFill>
                                <a:latin typeface="Cambria Math" panose="02040503050406030204" pitchFamily="18" charset="0"/>
                                <a:cs typeface="Times New Roman" panose="02020603050405020304" pitchFamily="18" charset="0"/>
                              </a:rPr>
                              <m:t>𝑃𝑊𝑁</m:t>
                            </m:r>
                          </m:sub>
                        </m:sSub>
                      </m:oMath>
                    </a14:m>
                    <a:endParaRPr kumimoji="1" lang="ko-KR" altLang="en-US" sz="8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71" name="TextBox 70">
                    <a:extLst>
                      <a:ext uri="{FF2B5EF4-FFF2-40B4-BE49-F238E27FC236}">
                        <a16:creationId xmlns:a16="http://schemas.microsoft.com/office/drawing/2014/main" id="{BD6C9384-0644-F3F0-E6B2-A88A79A8E782}"/>
                      </a:ext>
                    </a:extLst>
                  </p:cNvPr>
                  <p:cNvSpPr txBox="1">
                    <a:spLocks noRot="1" noChangeAspect="1" noMove="1" noResize="1" noEditPoints="1" noAdjustHandles="1" noChangeArrowheads="1" noChangeShapeType="1" noTextEdit="1"/>
                  </p:cNvSpPr>
                  <p:nvPr/>
                </p:nvSpPr>
                <p:spPr>
                  <a:xfrm>
                    <a:off x="7201481" y="3500494"/>
                    <a:ext cx="1140851" cy="462428"/>
                  </a:xfrm>
                  <a:prstGeom prst="rect">
                    <a:avLst/>
                  </a:prstGeom>
                  <a:blipFill>
                    <a:blip r:embed="rId11"/>
                    <a:stretch>
                      <a:fillRect b="-3571"/>
                    </a:stretch>
                  </a:blipFill>
                </p:spPr>
                <p:txBody>
                  <a:bodyPr/>
                  <a:lstStyle/>
                  <a:p>
                    <a:r>
                      <a:rPr lang="en-KR">
                        <a:noFill/>
                      </a:rPr>
                      <a:t> </a:t>
                    </a:r>
                  </a:p>
                </p:txBody>
              </p:sp>
            </mc:Fallback>
          </mc:AlternateContent>
        </p:grpSp>
        <p:sp>
          <p:nvSpPr>
            <p:cNvPr id="22" name="TextBox 21">
              <a:extLst>
                <a:ext uri="{FF2B5EF4-FFF2-40B4-BE49-F238E27FC236}">
                  <a16:creationId xmlns:a16="http://schemas.microsoft.com/office/drawing/2014/main" id="{FBD48D11-1AFD-827A-7B6E-DA6DD83C1224}"/>
                </a:ext>
              </a:extLst>
            </p:cNvPr>
            <p:cNvSpPr txBox="1"/>
            <p:nvPr/>
          </p:nvSpPr>
          <p:spPr>
            <a:xfrm>
              <a:off x="8881999" y="956901"/>
              <a:ext cx="2040974" cy="326515"/>
            </a:xfrm>
            <a:prstGeom prst="rect">
              <a:avLst/>
            </a:prstGeom>
            <a:noFill/>
          </p:spPr>
          <p:txBody>
            <a:bodyPr wrap="square">
              <a:spAutoFit/>
            </a:bodyPr>
            <a:lstStyle/>
            <a:p>
              <a:r>
                <a:rPr kumimoji="1" lang="en-US" altLang="ko-KR" sz="1400" dirty="0">
                  <a:latin typeface="Times New Roman" panose="02020603050405020304" pitchFamily="18" charset="0"/>
                  <a:cs typeface="Times New Roman" panose="02020603050405020304" pitchFamily="18" charset="0"/>
                </a:rPr>
                <a:t>Particle distribution</a:t>
              </a:r>
              <a:endParaRPr lang="ko-KR" altLang="en-US" sz="1400" dirty="0"/>
            </a:p>
          </p:txBody>
        </p:sp>
        <p:sp>
          <p:nvSpPr>
            <p:cNvPr id="23" name="TextBox 22">
              <a:extLst>
                <a:ext uri="{FF2B5EF4-FFF2-40B4-BE49-F238E27FC236}">
                  <a16:creationId xmlns:a16="http://schemas.microsoft.com/office/drawing/2014/main" id="{EACEBA96-78A3-C5D6-1519-E4C8B5E7E495}"/>
                </a:ext>
              </a:extLst>
            </p:cNvPr>
            <p:cNvSpPr txBox="1"/>
            <p:nvPr/>
          </p:nvSpPr>
          <p:spPr>
            <a:xfrm>
              <a:off x="8877274" y="2918853"/>
              <a:ext cx="2040974" cy="326515"/>
            </a:xfrm>
            <a:prstGeom prst="rect">
              <a:avLst/>
            </a:prstGeom>
            <a:noFill/>
          </p:spPr>
          <p:txBody>
            <a:bodyPr wrap="square">
              <a:spAutoFit/>
            </a:bodyPr>
            <a:lstStyle/>
            <a:p>
              <a:r>
                <a:rPr kumimoji="1" lang="en-US" altLang="ko-KR" sz="1400" dirty="0">
                  <a:latin typeface="Times New Roman" panose="02020603050405020304" pitchFamily="18" charset="0"/>
                  <a:cs typeface="Times New Roman" panose="02020603050405020304" pitchFamily="18" charset="0"/>
                </a:rPr>
                <a:t>Emission SED</a:t>
              </a:r>
              <a:endParaRPr lang="ko-KR" altLang="en-US" sz="1400" dirty="0"/>
            </a:p>
          </p:txBody>
        </p:sp>
      </p:grpSp>
      <p:sp>
        <p:nvSpPr>
          <p:cNvPr id="91" name="날짜 개체 틀 90">
            <a:extLst>
              <a:ext uri="{FF2B5EF4-FFF2-40B4-BE49-F238E27FC236}">
                <a16:creationId xmlns:a16="http://schemas.microsoft.com/office/drawing/2014/main" id="{4BA645E9-B02D-4F9A-27C9-4D9A1472A65C}"/>
              </a:ext>
            </a:extLst>
          </p:cNvPr>
          <p:cNvSpPr>
            <a:spLocks noGrp="1"/>
          </p:cNvSpPr>
          <p:nvPr>
            <p:ph type="dt" sz="half" idx="10"/>
          </p:nvPr>
        </p:nvSpPr>
        <p:spPr/>
        <p:txBody>
          <a:bodyPr/>
          <a:lstStyle/>
          <a:p>
            <a:fld id="{5854EC4E-4C9C-4E02-98A5-C69FE2E2097B}" type="datetime1">
              <a:rPr lang="ko-KR" altLang="en-US" smtClean="0"/>
              <a:t>2025. 10. 8.</a:t>
            </a:fld>
            <a:endParaRPr lang="ko-KR" altLang="en-US"/>
          </a:p>
        </p:txBody>
      </p:sp>
      <p:sp>
        <p:nvSpPr>
          <p:cNvPr id="92" name="바닥글 개체 틀 91">
            <a:extLst>
              <a:ext uri="{FF2B5EF4-FFF2-40B4-BE49-F238E27FC236}">
                <a16:creationId xmlns:a16="http://schemas.microsoft.com/office/drawing/2014/main" id="{4062125F-4EC8-CD1A-0474-A50FDE313BD8}"/>
              </a:ext>
            </a:extLst>
          </p:cNvPr>
          <p:cNvSpPr>
            <a:spLocks noGrp="1"/>
          </p:cNvSpPr>
          <p:nvPr>
            <p:ph type="ftr" sz="quarter" idx="11"/>
          </p:nvPr>
        </p:nvSpPr>
        <p:spPr/>
        <p:txBody>
          <a:bodyPr/>
          <a:lstStyle/>
          <a:p>
            <a:r>
              <a:rPr lang="en-US" altLang="ko-KR"/>
              <a:t>CDHY PeVatron Workshop 2025</a:t>
            </a:r>
            <a:endParaRPr lang="ko-KR" altLang="en-US"/>
          </a:p>
        </p:txBody>
      </p:sp>
      <p:sp>
        <p:nvSpPr>
          <p:cNvPr id="93" name="슬라이드 번호 개체 틀 92">
            <a:extLst>
              <a:ext uri="{FF2B5EF4-FFF2-40B4-BE49-F238E27FC236}">
                <a16:creationId xmlns:a16="http://schemas.microsoft.com/office/drawing/2014/main" id="{5279D714-DBF9-067D-8DFF-36A36B7174DC}"/>
              </a:ext>
            </a:extLst>
          </p:cNvPr>
          <p:cNvSpPr>
            <a:spLocks noGrp="1"/>
          </p:cNvSpPr>
          <p:nvPr>
            <p:ph type="sldNum" sz="quarter" idx="12"/>
          </p:nvPr>
        </p:nvSpPr>
        <p:spPr/>
        <p:txBody>
          <a:bodyPr/>
          <a:lstStyle/>
          <a:p>
            <a:fld id="{043674D7-4F08-49C2-A7A7-6683D1D57F46}" type="slidenum">
              <a:rPr lang="ko-KR" altLang="en-US" smtClean="0"/>
              <a:t>8</a:t>
            </a:fld>
            <a:endParaRPr lang="ko-KR" altLang="en-US"/>
          </a:p>
        </p:txBody>
      </p:sp>
      <p:grpSp>
        <p:nvGrpSpPr>
          <p:cNvPr id="137" name="그룹 136">
            <a:extLst>
              <a:ext uri="{FF2B5EF4-FFF2-40B4-BE49-F238E27FC236}">
                <a16:creationId xmlns:a16="http://schemas.microsoft.com/office/drawing/2014/main" id="{E6CBF221-5ABD-BDC8-DCCE-F3213F59CD4F}"/>
              </a:ext>
            </a:extLst>
          </p:cNvPr>
          <p:cNvGrpSpPr/>
          <p:nvPr/>
        </p:nvGrpSpPr>
        <p:grpSpPr>
          <a:xfrm>
            <a:off x="3644124" y="740025"/>
            <a:ext cx="1940011" cy="1956791"/>
            <a:chOff x="3644124" y="740025"/>
            <a:chExt cx="1940011" cy="1956791"/>
          </a:xfrm>
        </p:grpSpPr>
        <p:grpSp>
          <p:nvGrpSpPr>
            <p:cNvPr id="10" name="그룹 9">
              <a:extLst>
                <a:ext uri="{FF2B5EF4-FFF2-40B4-BE49-F238E27FC236}">
                  <a16:creationId xmlns:a16="http://schemas.microsoft.com/office/drawing/2014/main" id="{F9E04063-B8DC-B85D-9A09-0CC1EE669FD7}"/>
                </a:ext>
              </a:extLst>
            </p:cNvPr>
            <p:cNvGrpSpPr/>
            <p:nvPr/>
          </p:nvGrpSpPr>
          <p:grpSpPr>
            <a:xfrm>
              <a:off x="3644124" y="740025"/>
              <a:ext cx="1940011" cy="1956791"/>
              <a:chOff x="3453624" y="740025"/>
              <a:chExt cx="1940011" cy="1956791"/>
            </a:xfrm>
          </p:grpSpPr>
          <p:pic>
            <p:nvPicPr>
              <p:cNvPr id="47" name="그림 46">
                <a:extLst>
                  <a:ext uri="{FF2B5EF4-FFF2-40B4-BE49-F238E27FC236}">
                    <a16:creationId xmlns:a16="http://schemas.microsoft.com/office/drawing/2014/main" id="{AF8D7A23-F8B9-7072-C35F-5329FF3608D6}"/>
                  </a:ext>
                </a:extLst>
              </p:cNvPr>
              <p:cNvPicPr>
                <a:picLocks noChangeAspect="1"/>
              </p:cNvPicPr>
              <p:nvPr/>
            </p:nvPicPr>
            <p:blipFill>
              <a:blip r:embed="rId12"/>
              <a:srcRect l="23726" t="29704" r="27266" b="21585"/>
              <a:stretch>
                <a:fillRect/>
              </a:stretch>
            </p:blipFill>
            <p:spPr>
              <a:xfrm>
                <a:off x="3453624" y="740025"/>
                <a:ext cx="1940011" cy="1956791"/>
              </a:xfrm>
              <a:prstGeom prst="rect">
                <a:avLst/>
              </a:prstGeom>
            </p:spPr>
          </p:pic>
          <p:pic>
            <p:nvPicPr>
              <p:cNvPr id="48" name="그림 47" descr="원, 우주, 어둠, 별이(가) 표시된 사진&#10;&#10;AI 생성 콘텐츠는 정확하지 않을 수 있습니다.">
                <a:extLst>
                  <a:ext uri="{FF2B5EF4-FFF2-40B4-BE49-F238E27FC236}">
                    <a16:creationId xmlns:a16="http://schemas.microsoft.com/office/drawing/2014/main" id="{CAAF61AF-1333-4080-8BA4-BC9CA2472043}"/>
                  </a:ext>
                </a:extLst>
              </p:cNvPr>
              <p:cNvPicPr>
                <a:picLocks noChangeAspect="1"/>
              </p:cNvPicPr>
              <p:nvPr/>
            </p:nvPicPr>
            <p:blipFill>
              <a:blip r:embed="rId13"/>
              <a:srcRect l="13426" t="14147" r="10896" b="11488"/>
              <a:stretch>
                <a:fillRect/>
              </a:stretch>
            </p:blipFill>
            <p:spPr>
              <a:xfrm>
                <a:off x="4093201" y="1343635"/>
                <a:ext cx="620538" cy="625905"/>
              </a:xfrm>
              <a:prstGeom prst="rect">
                <a:avLst/>
              </a:prstGeom>
            </p:spPr>
          </p:pic>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6EFAD0B-2945-1EF7-47C2-20440719B521}"/>
                    </a:ext>
                  </a:extLst>
                </p:cNvPr>
                <p:cNvSpPr txBox="1"/>
                <p:nvPr/>
              </p:nvSpPr>
              <p:spPr>
                <a:xfrm>
                  <a:off x="4360039" y="1213286"/>
                  <a:ext cx="550664"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ko-KR" sz="1000" b="1" i="1" smtClean="0">
                                <a:latin typeface="Cambria Math" panose="02040503050406030204" pitchFamily="18" charset="0"/>
                              </a:rPr>
                            </m:ctrlPr>
                          </m:sSubPr>
                          <m:e>
                            <m:r>
                              <a:rPr lang="en-US" altLang="ko-KR" sz="1000" b="1" i="1" smtClean="0">
                                <a:latin typeface="Cambria Math" panose="02040503050406030204" pitchFamily="18" charset="0"/>
                              </a:rPr>
                              <m:t>𝑹</m:t>
                            </m:r>
                          </m:e>
                          <m:sub>
                            <m:r>
                              <a:rPr lang="en-US" altLang="ko-KR" sz="1000" b="1" i="1" smtClean="0">
                                <a:latin typeface="Cambria Math" panose="02040503050406030204" pitchFamily="18" charset="0"/>
                              </a:rPr>
                              <m:t>𝑷𝑾𝑵</m:t>
                            </m:r>
                          </m:sub>
                        </m:sSub>
                      </m:oMath>
                    </m:oMathPara>
                  </a14:m>
                  <a:endParaRPr lang="ko-KR" altLang="en-US" sz="1000" b="1"/>
                </a:p>
              </p:txBody>
            </p:sp>
          </mc:Choice>
          <mc:Fallback xmlns="">
            <p:sp>
              <p:nvSpPr>
                <p:cNvPr id="6" name="TextBox 5">
                  <a:extLst>
                    <a:ext uri="{FF2B5EF4-FFF2-40B4-BE49-F238E27FC236}">
                      <a16:creationId xmlns:a16="http://schemas.microsoft.com/office/drawing/2014/main" id="{86EFAD0B-2945-1EF7-47C2-20440719B521}"/>
                    </a:ext>
                  </a:extLst>
                </p:cNvPr>
                <p:cNvSpPr txBox="1">
                  <a:spLocks noRot="1" noChangeAspect="1" noMove="1" noResize="1" noEditPoints="1" noAdjustHandles="1" noChangeArrowheads="1" noChangeShapeType="1" noTextEdit="1"/>
                </p:cNvSpPr>
                <p:nvPr/>
              </p:nvSpPr>
              <p:spPr>
                <a:xfrm>
                  <a:off x="4360039" y="1213286"/>
                  <a:ext cx="550664" cy="246221"/>
                </a:xfrm>
                <a:prstGeom prst="rect">
                  <a:avLst/>
                </a:prstGeom>
                <a:blipFill>
                  <a:blip r:embed="rId14"/>
                  <a:stretch>
                    <a:fillRect/>
                  </a:stretch>
                </a:blipFill>
              </p:spPr>
              <p:txBody>
                <a:bodyPr/>
                <a:lstStyle/>
                <a:p>
                  <a:r>
                    <a:rPr lang="ko-KR" altLang="en-US">
                      <a:noFill/>
                    </a:rPr>
                    <a:t> </a:t>
                  </a:r>
                </a:p>
              </p:txBody>
            </p:sp>
          </mc:Fallback>
        </mc:AlternateContent>
      </p:grpSp>
      <p:grpSp>
        <p:nvGrpSpPr>
          <p:cNvPr id="43" name="그룹 42">
            <a:extLst>
              <a:ext uri="{FF2B5EF4-FFF2-40B4-BE49-F238E27FC236}">
                <a16:creationId xmlns:a16="http://schemas.microsoft.com/office/drawing/2014/main" id="{09D82DDE-A035-EC40-23A5-3D015A75BADA}"/>
              </a:ext>
            </a:extLst>
          </p:cNvPr>
          <p:cNvGrpSpPr/>
          <p:nvPr/>
        </p:nvGrpSpPr>
        <p:grpSpPr>
          <a:xfrm>
            <a:off x="9469001" y="667255"/>
            <a:ext cx="2282977" cy="3779499"/>
            <a:chOff x="8623443" y="-42389"/>
            <a:chExt cx="2977691" cy="5376316"/>
          </a:xfrm>
        </p:grpSpPr>
        <p:pic>
          <p:nvPicPr>
            <p:cNvPr id="44" name="그림 43" descr="도표, 텍스트, 라인, 그래프이(가) 표시된 사진&#10;&#10;AI 생성 콘텐츠는 정확하지 않을 수 있습니다.">
              <a:extLst>
                <a:ext uri="{FF2B5EF4-FFF2-40B4-BE49-F238E27FC236}">
                  <a16:creationId xmlns:a16="http://schemas.microsoft.com/office/drawing/2014/main" id="{543159B8-57E7-683D-79B8-1C163FDA800D}"/>
                </a:ext>
              </a:extLst>
            </p:cNvPr>
            <p:cNvPicPr>
              <a:picLocks noChangeAspect="1"/>
            </p:cNvPicPr>
            <p:nvPr/>
          </p:nvPicPr>
          <p:blipFill>
            <a:blip r:embed="rId15"/>
            <a:stretch>
              <a:fillRect/>
            </a:stretch>
          </p:blipFill>
          <p:spPr>
            <a:xfrm>
              <a:off x="8623443" y="3088790"/>
              <a:ext cx="2977691" cy="2245137"/>
            </a:xfrm>
            <a:prstGeom prst="rect">
              <a:avLst/>
            </a:prstGeom>
          </p:spPr>
        </p:pic>
        <p:sp>
          <p:nvSpPr>
            <p:cNvPr id="46" name="TextBox 45">
              <a:extLst>
                <a:ext uri="{FF2B5EF4-FFF2-40B4-BE49-F238E27FC236}">
                  <a16:creationId xmlns:a16="http://schemas.microsoft.com/office/drawing/2014/main" id="{B5F762F6-F52C-7D46-6DA9-555EDEF84DC1}"/>
                </a:ext>
              </a:extLst>
            </p:cNvPr>
            <p:cNvSpPr txBox="1"/>
            <p:nvPr/>
          </p:nvSpPr>
          <p:spPr>
            <a:xfrm rot="18000000">
              <a:off x="8873980" y="3653284"/>
              <a:ext cx="1297870" cy="328871"/>
            </a:xfrm>
            <a:prstGeom prst="rect">
              <a:avLst/>
            </a:prstGeom>
            <a:noFill/>
          </p:spPr>
          <p:txBody>
            <a:bodyPr wrap="square" rtlCol="0">
              <a:spAutoFit/>
            </a:bodyPr>
            <a:lstStyle/>
            <a:p>
              <a:r>
                <a:rPr kumimoji="1" lang="en-US" altLang="ko-KR" sz="1000">
                  <a:latin typeface="Times New Roman" panose="02020603050405020304" pitchFamily="18" charset="0"/>
                  <a:cs typeface="Times New Roman" panose="02020603050405020304" pitchFamily="18" charset="0"/>
                </a:rPr>
                <a:t>total radiation</a:t>
              </a:r>
              <a:endParaRPr kumimoji="1" lang="ko-KR" altLang="en-US" sz="1000">
                <a:latin typeface="Times New Roman" panose="02020603050405020304" pitchFamily="18" charset="0"/>
                <a:cs typeface="Times New Roman" panose="02020603050405020304" pitchFamily="18" charset="0"/>
              </a:endParaRPr>
            </a:p>
          </p:txBody>
        </p:sp>
        <p:cxnSp>
          <p:nvCxnSpPr>
            <p:cNvPr id="70" name="직선 화살표 연결선 69">
              <a:extLst>
                <a:ext uri="{FF2B5EF4-FFF2-40B4-BE49-F238E27FC236}">
                  <a16:creationId xmlns:a16="http://schemas.microsoft.com/office/drawing/2014/main" id="{951CC77D-C079-D4B1-D0E0-EE7DCBB82416}"/>
                </a:ext>
              </a:extLst>
            </p:cNvPr>
            <p:cNvCxnSpPr>
              <a:cxnSpLocks/>
            </p:cNvCxnSpPr>
            <p:nvPr/>
          </p:nvCxnSpPr>
          <p:spPr>
            <a:xfrm flipH="1">
              <a:off x="10399944" y="3004819"/>
              <a:ext cx="354852" cy="500719"/>
            </a:xfrm>
            <a:prstGeom prst="straightConnector1">
              <a:avLst/>
            </a:prstGeom>
            <a:ln w="9525">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84" name="직선 화살표 연결선 83">
              <a:extLst>
                <a:ext uri="{FF2B5EF4-FFF2-40B4-BE49-F238E27FC236}">
                  <a16:creationId xmlns:a16="http://schemas.microsoft.com/office/drawing/2014/main" id="{676B3E1E-EBF3-C52F-7B52-06170288364B}"/>
                </a:ext>
              </a:extLst>
            </p:cNvPr>
            <p:cNvCxnSpPr>
              <a:cxnSpLocks/>
            </p:cNvCxnSpPr>
            <p:nvPr/>
          </p:nvCxnSpPr>
          <p:spPr>
            <a:xfrm flipH="1">
              <a:off x="10446170" y="2991890"/>
              <a:ext cx="515640" cy="745562"/>
            </a:xfrm>
            <a:prstGeom prst="straightConnector1">
              <a:avLst/>
            </a:prstGeom>
            <a:ln w="9525">
              <a:solidFill>
                <a:schemeClr val="accent6">
                  <a:lumMod val="75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85" name="직선 화살표 연결선 84">
              <a:extLst>
                <a:ext uri="{FF2B5EF4-FFF2-40B4-BE49-F238E27FC236}">
                  <a16:creationId xmlns:a16="http://schemas.microsoft.com/office/drawing/2014/main" id="{8E7F584F-941E-3E56-24E4-7F7181E90645}"/>
                </a:ext>
              </a:extLst>
            </p:cNvPr>
            <p:cNvCxnSpPr>
              <a:cxnSpLocks/>
            </p:cNvCxnSpPr>
            <p:nvPr/>
          </p:nvCxnSpPr>
          <p:spPr>
            <a:xfrm flipH="1">
              <a:off x="10483152" y="2991890"/>
              <a:ext cx="693813" cy="1068222"/>
            </a:xfrm>
            <a:prstGeom prst="straightConnector1">
              <a:avLst/>
            </a:prstGeom>
            <a:ln w="9525">
              <a:solidFill>
                <a:schemeClr val="tx2">
                  <a:lumMod val="75000"/>
                  <a:lumOff val="25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86" name="직선 화살표 연결선 85">
              <a:extLst>
                <a:ext uri="{FF2B5EF4-FFF2-40B4-BE49-F238E27FC236}">
                  <a16:creationId xmlns:a16="http://schemas.microsoft.com/office/drawing/2014/main" id="{5F49CC0D-0013-BC0A-4603-ED1CE85664C8}"/>
                </a:ext>
              </a:extLst>
            </p:cNvPr>
            <p:cNvCxnSpPr>
              <a:cxnSpLocks/>
            </p:cNvCxnSpPr>
            <p:nvPr/>
          </p:nvCxnSpPr>
          <p:spPr>
            <a:xfrm flipH="1">
              <a:off x="10464661" y="2991456"/>
              <a:ext cx="932751" cy="1582898"/>
            </a:xfrm>
            <a:prstGeom prst="straightConnector1">
              <a:avLst/>
            </a:prstGeom>
            <a:ln w="9525">
              <a:solidFill>
                <a:srgbClr val="F705B0"/>
              </a:solidFill>
              <a:prstDash val="sysDash"/>
              <a:tailEnd type="triangle"/>
            </a:ln>
          </p:spPr>
          <p:style>
            <a:lnRef idx="2">
              <a:schemeClr val="accent1"/>
            </a:lnRef>
            <a:fillRef idx="0">
              <a:schemeClr val="accent1"/>
            </a:fillRef>
            <a:effectRef idx="1">
              <a:schemeClr val="accent1"/>
            </a:effectRef>
            <a:fontRef idx="minor">
              <a:schemeClr val="tx1"/>
            </a:fontRef>
          </p:style>
        </p:cxnSp>
        <p:pic>
          <p:nvPicPr>
            <p:cNvPr id="87" name="그림 86" descr="원, 우주, 어둠, 별이(가) 표시된 사진&#10;&#10;AI 생성 콘텐츠는 정확하지 않을 수 있습니다.">
              <a:extLst>
                <a:ext uri="{FF2B5EF4-FFF2-40B4-BE49-F238E27FC236}">
                  <a16:creationId xmlns:a16="http://schemas.microsoft.com/office/drawing/2014/main" id="{EEB73FA0-309D-9D01-A545-83CD2F970460}"/>
                </a:ext>
              </a:extLst>
            </p:cNvPr>
            <p:cNvPicPr>
              <a:picLocks noChangeAspect="1"/>
            </p:cNvPicPr>
            <p:nvPr/>
          </p:nvPicPr>
          <p:blipFill>
            <a:blip r:embed="rId13"/>
            <a:srcRect l="13426" t="14147" r="10896" b="11488"/>
            <a:stretch>
              <a:fillRect/>
            </a:stretch>
          </p:blipFill>
          <p:spPr>
            <a:xfrm rot="5400000">
              <a:off x="9536078" y="-31077"/>
              <a:ext cx="2059376" cy="2036752"/>
            </a:xfrm>
            <a:prstGeom prst="rect">
              <a:avLst/>
            </a:prstGeom>
            <a:solidFill>
              <a:schemeClr val="bg1"/>
            </a:solidFill>
          </p:spPr>
        </p:pic>
        <p:pic>
          <p:nvPicPr>
            <p:cNvPr id="88" name="그림 87" descr="원, 우주, 어둠, 별이(가) 표시된 사진&#10;&#10;AI 생성 콘텐츠는 정확하지 않을 수 있습니다.">
              <a:extLst>
                <a:ext uri="{FF2B5EF4-FFF2-40B4-BE49-F238E27FC236}">
                  <a16:creationId xmlns:a16="http://schemas.microsoft.com/office/drawing/2014/main" id="{3BB9E99E-3D7B-7DE6-8F57-CECB9B49DEA0}"/>
                </a:ext>
              </a:extLst>
            </p:cNvPr>
            <p:cNvPicPr>
              <a:picLocks noChangeAspect="1"/>
            </p:cNvPicPr>
            <p:nvPr/>
          </p:nvPicPr>
          <p:blipFill>
            <a:blip r:embed="rId13"/>
            <a:srcRect l="13426" t="14147" r="10896" b="11488"/>
            <a:stretch>
              <a:fillRect/>
            </a:stretch>
          </p:blipFill>
          <p:spPr>
            <a:xfrm rot="5400000">
              <a:off x="10026640" y="1516316"/>
              <a:ext cx="1059426" cy="2085519"/>
            </a:xfrm>
            <a:prstGeom prst="rect">
              <a:avLst/>
            </a:prstGeom>
            <a:solidFill>
              <a:schemeClr val="bg1"/>
            </a:solidFill>
          </p:spPr>
        </p:pic>
        <p:cxnSp>
          <p:nvCxnSpPr>
            <p:cNvPr id="89" name="직선 연결선[R] 41">
              <a:extLst>
                <a:ext uri="{FF2B5EF4-FFF2-40B4-BE49-F238E27FC236}">
                  <a16:creationId xmlns:a16="http://schemas.microsoft.com/office/drawing/2014/main" id="{07B9488B-4F6E-EB60-58CC-2FA038AEF5FC}"/>
                </a:ext>
              </a:extLst>
            </p:cNvPr>
            <p:cNvCxnSpPr>
              <a:cxnSpLocks/>
            </p:cNvCxnSpPr>
            <p:nvPr/>
          </p:nvCxnSpPr>
          <p:spPr>
            <a:xfrm>
              <a:off x="10805055" y="58513"/>
              <a:ext cx="0" cy="2529457"/>
            </a:xfrm>
            <a:prstGeom prst="line">
              <a:avLst/>
            </a:prstGeom>
            <a:ln w="19050">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90" name="직선 연결선[R] 42">
              <a:extLst>
                <a:ext uri="{FF2B5EF4-FFF2-40B4-BE49-F238E27FC236}">
                  <a16:creationId xmlns:a16="http://schemas.microsoft.com/office/drawing/2014/main" id="{6B410ECD-9C5B-2A67-3FCB-C8CF9BEDAD2C}"/>
                </a:ext>
              </a:extLst>
            </p:cNvPr>
            <p:cNvCxnSpPr>
              <a:cxnSpLocks/>
            </p:cNvCxnSpPr>
            <p:nvPr/>
          </p:nvCxnSpPr>
          <p:spPr>
            <a:xfrm>
              <a:off x="10699977" y="41575"/>
              <a:ext cx="0" cy="2556477"/>
            </a:xfrm>
            <a:prstGeom prst="line">
              <a:avLst/>
            </a:prstGeom>
            <a:ln w="19050">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94" name="직선 연결선[R] 43">
              <a:extLst>
                <a:ext uri="{FF2B5EF4-FFF2-40B4-BE49-F238E27FC236}">
                  <a16:creationId xmlns:a16="http://schemas.microsoft.com/office/drawing/2014/main" id="{BA3A4735-4BF7-A697-EC9F-C86A222847D7}"/>
                </a:ext>
              </a:extLst>
            </p:cNvPr>
            <p:cNvCxnSpPr>
              <a:cxnSpLocks/>
            </p:cNvCxnSpPr>
            <p:nvPr/>
          </p:nvCxnSpPr>
          <p:spPr>
            <a:xfrm>
              <a:off x="10916703" y="99161"/>
              <a:ext cx="0" cy="2478726"/>
            </a:xfrm>
            <a:prstGeom prst="line">
              <a:avLst/>
            </a:prstGeom>
            <a:ln w="19050">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95" name="직선 연결선[R] 44">
              <a:extLst>
                <a:ext uri="{FF2B5EF4-FFF2-40B4-BE49-F238E27FC236}">
                  <a16:creationId xmlns:a16="http://schemas.microsoft.com/office/drawing/2014/main" id="{F5BCC45C-7940-6DD6-527A-55D9AF71C963}"/>
                </a:ext>
              </a:extLst>
            </p:cNvPr>
            <p:cNvCxnSpPr>
              <a:cxnSpLocks/>
            </p:cNvCxnSpPr>
            <p:nvPr/>
          </p:nvCxnSpPr>
          <p:spPr>
            <a:xfrm>
              <a:off x="11015215" y="139808"/>
              <a:ext cx="0" cy="2458244"/>
            </a:xfrm>
            <a:prstGeom prst="line">
              <a:avLst/>
            </a:prstGeom>
            <a:ln w="19050">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96" name="직선 연결선[R] 45">
              <a:extLst>
                <a:ext uri="{FF2B5EF4-FFF2-40B4-BE49-F238E27FC236}">
                  <a16:creationId xmlns:a16="http://schemas.microsoft.com/office/drawing/2014/main" id="{727BFFFD-1C90-D4B7-6B8A-EA015932616C}"/>
                </a:ext>
              </a:extLst>
            </p:cNvPr>
            <p:cNvCxnSpPr>
              <a:cxnSpLocks/>
            </p:cNvCxnSpPr>
            <p:nvPr/>
          </p:nvCxnSpPr>
          <p:spPr>
            <a:xfrm>
              <a:off x="11126862" y="200779"/>
              <a:ext cx="0" cy="2407357"/>
            </a:xfrm>
            <a:prstGeom prst="line">
              <a:avLst/>
            </a:prstGeom>
            <a:ln w="19050">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97" name="직선 연결선[R] 46">
              <a:extLst>
                <a:ext uri="{FF2B5EF4-FFF2-40B4-BE49-F238E27FC236}">
                  <a16:creationId xmlns:a16="http://schemas.microsoft.com/office/drawing/2014/main" id="{EB290AFF-2B24-9A1A-1201-C856898FE680}"/>
                </a:ext>
              </a:extLst>
            </p:cNvPr>
            <p:cNvCxnSpPr>
              <a:cxnSpLocks/>
            </p:cNvCxnSpPr>
            <p:nvPr/>
          </p:nvCxnSpPr>
          <p:spPr>
            <a:xfrm>
              <a:off x="11231941" y="265139"/>
              <a:ext cx="0" cy="2353080"/>
            </a:xfrm>
            <a:prstGeom prst="line">
              <a:avLst/>
            </a:prstGeom>
            <a:ln w="19050">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98" name="직선 연결선[R] 47">
              <a:extLst>
                <a:ext uri="{FF2B5EF4-FFF2-40B4-BE49-F238E27FC236}">
                  <a16:creationId xmlns:a16="http://schemas.microsoft.com/office/drawing/2014/main" id="{F927AA45-BA6F-4DAC-197A-A7485F7584B3}"/>
                </a:ext>
              </a:extLst>
            </p:cNvPr>
            <p:cNvCxnSpPr>
              <a:cxnSpLocks/>
            </p:cNvCxnSpPr>
            <p:nvPr/>
          </p:nvCxnSpPr>
          <p:spPr>
            <a:xfrm>
              <a:off x="11337021" y="380307"/>
              <a:ext cx="0" cy="2237912"/>
            </a:xfrm>
            <a:prstGeom prst="line">
              <a:avLst/>
            </a:prstGeom>
            <a:ln w="19050">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99" name="직선 연결선[R] 48">
              <a:extLst>
                <a:ext uri="{FF2B5EF4-FFF2-40B4-BE49-F238E27FC236}">
                  <a16:creationId xmlns:a16="http://schemas.microsoft.com/office/drawing/2014/main" id="{995B8E5E-3546-3B26-A98B-4586FB854145}"/>
                </a:ext>
              </a:extLst>
            </p:cNvPr>
            <p:cNvCxnSpPr>
              <a:cxnSpLocks/>
            </p:cNvCxnSpPr>
            <p:nvPr/>
          </p:nvCxnSpPr>
          <p:spPr>
            <a:xfrm>
              <a:off x="11445737" y="546286"/>
              <a:ext cx="0" cy="1968029"/>
            </a:xfrm>
            <a:prstGeom prst="line">
              <a:avLst/>
            </a:prstGeom>
            <a:ln w="19050">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100" name="직선 연결선[R] 49">
              <a:extLst>
                <a:ext uri="{FF2B5EF4-FFF2-40B4-BE49-F238E27FC236}">
                  <a16:creationId xmlns:a16="http://schemas.microsoft.com/office/drawing/2014/main" id="{0002D0E9-5729-00A0-7E27-CD15616E1CE9}"/>
                </a:ext>
              </a:extLst>
            </p:cNvPr>
            <p:cNvCxnSpPr>
              <a:cxnSpLocks/>
            </p:cNvCxnSpPr>
            <p:nvPr/>
          </p:nvCxnSpPr>
          <p:spPr>
            <a:xfrm flipH="1">
              <a:off x="11549805" y="949287"/>
              <a:ext cx="1011" cy="1605288"/>
            </a:xfrm>
            <a:prstGeom prst="line">
              <a:avLst/>
            </a:prstGeom>
            <a:ln w="19050">
              <a:solidFill>
                <a:srgbClr val="FF0000"/>
              </a:solidFill>
              <a:prstDash val="sysDot"/>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22915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04251-A56E-1382-B425-565B772EA1F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8C03CEB-F0E8-0266-C73E-308E71A036B7}"/>
              </a:ext>
            </a:extLst>
          </p:cNvPr>
          <p:cNvSpPr txBox="1"/>
          <p:nvPr/>
        </p:nvSpPr>
        <p:spPr>
          <a:xfrm>
            <a:off x="197595" y="91942"/>
            <a:ext cx="10668526" cy="553998"/>
          </a:xfrm>
          <a:prstGeom prst="rect">
            <a:avLst/>
          </a:prstGeom>
          <a:noFill/>
        </p:spPr>
        <p:txBody>
          <a:bodyPr wrap="square">
            <a:spAutoFit/>
          </a:bodyPr>
          <a:lstStyle/>
          <a:p>
            <a:r>
              <a:rPr lang="en-US" altLang="ko-KR" sz="3000" b="1">
                <a:solidFill>
                  <a:srgbClr val="FFC000"/>
                </a:solidFill>
              </a:rPr>
              <a:t>Multi-zone</a:t>
            </a:r>
            <a:r>
              <a:rPr lang="ko-KR" altLang="en-US" sz="3000" b="1">
                <a:solidFill>
                  <a:srgbClr val="FFC000"/>
                </a:solidFill>
              </a:rPr>
              <a:t> </a:t>
            </a:r>
            <a:r>
              <a:rPr lang="en-US" altLang="ko-KR" sz="3000" b="1">
                <a:solidFill>
                  <a:srgbClr val="FFC000"/>
                </a:solidFill>
              </a:rPr>
              <a:t>model:</a:t>
            </a:r>
            <a:r>
              <a:rPr lang="ko-KR" altLang="en-US" sz="3000" b="1">
                <a:solidFill>
                  <a:srgbClr val="FFC000"/>
                </a:solidFill>
              </a:rPr>
              <a:t> </a:t>
            </a:r>
            <a:r>
              <a:rPr lang="en-US" altLang="ko-KR" sz="3000" b="1">
                <a:solidFill>
                  <a:srgbClr val="FFC000"/>
                </a:solidFill>
                <a:latin typeface="맑은 고딕" panose="020B0503020000020004" pitchFamily="50" charset="-127"/>
                <a:cs typeface="Times New Roman" panose="02020603050405020304" pitchFamily="18" charset="0"/>
              </a:rPr>
              <a:t>we applied the model to </a:t>
            </a:r>
            <a:r>
              <a:rPr lang="en-US" altLang="ko-KR" sz="3000" b="1" err="1">
                <a:solidFill>
                  <a:srgbClr val="FFC000"/>
                </a:solidFill>
                <a:latin typeface="맑은 고딕" panose="020B0503020000020004" pitchFamily="50" charset="-127"/>
                <a:cs typeface="Times New Roman" panose="02020603050405020304" pitchFamily="18" charset="0"/>
              </a:rPr>
              <a:t>PWNe</a:t>
            </a:r>
            <a:endParaRPr lang="ko-KR" altLang="en-US" sz="3000" b="1">
              <a:solidFill>
                <a:srgbClr val="FFC000"/>
              </a:solidFill>
            </a:endParaRPr>
          </a:p>
        </p:txBody>
      </p:sp>
      <p:sp>
        <p:nvSpPr>
          <p:cNvPr id="6" name="TextBox 5">
            <a:extLst>
              <a:ext uri="{FF2B5EF4-FFF2-40B4-BE49-F238E27FC236}">
                <a16:creationId xmlns:a16="http://schemas.microsoft.com/office/drawing/2014/main" id="{7D4DD4D2-2FB2-8580-2DFF-D3FD421DA2F0}"/>
              </a:ext>
            </a:extLst>
          </p:cNvPr>
          <p:cNvSpPr txBox="1"/>
          <p:nvPr/>
        </p:nvSpPr>
        <p:spPr>
          <a:xfrm>
            <a:off x="4076700" y="613404"/>
            <a:ext cx="3511731" cy="369332"/>
          </a:xfrm>
          <a:prstGeom prst="rect">
            <a:avLst/>
          </a:prstGeom>
          <a:noFill/>
        </p:spPr>
        <p:txBody>
          <a:bodyPr wrap="none" rtlCol="0">
            <a:spAutoFit/>
          </a:bodyPr>
          <a:lstStyle/>
          <a:p>
            <a:r>
              <a:rPr kumimoji="1" lang="en-US" altLang="ko-KR" b="1">
                <a:solidFill>
                  <a:srgbClr val="00B0F0"/>
                </a:solidFill>
              </a:rPr>
              <a:t>(Assumed) Known parameters</a:t>
            </a:r>
            <a:endParaRPr kumimoji="1" lang="ko-KR" altLang="en-US" b="1">
              <a:solidFill>
                <a:srgbClr val="00B0F0"/>
              </a:solidFill>
            </a:endParaRPr>
          </a:p>
        </p:txBody>
      </p:sp>
      <mc:AlternateContent xmlns:mc="http://schemas.openxmlformats.org/markup-compatibility/2006" xmlns:a14="http://schemas.microsoft.com/office/drawing/2010/main">
        <mc:Choice Requires="a14">
          <p:graphicFrame>
            <p:nvGraphicFramePr>
              <p:cNvPr id="10" name="표 9">
                <a:extLst>
                  <a:ext uri="{FF2B5EF4-FFF2-40B4-BE49-F238E27FC236}">
                    <a16:creationId xmlns:a16="http://schemas.microsoft.com/office/drawing/2014/main" id="{4DF777AF-0F8E-8199-3CAD-AD0901DFF8EF}"/>
                  </a:ext>
                </a:extLst>
              </p:cNvPr>
              <p:cNvGraphicFramePr>
                <a:graphicFrameLocks noGrp="1"/>
              </p:cNvGraphicFramePr>
              <p:nvPr>
                <p:extLst>
                  <p:ext uri="{D42A27DB-BD31-4B8C-83A1-F6EECF244321}">
                    <p14:modId xmlns:p14="http://schemas.microsoft.com/office/powerpoint/2010/main" val="4000253655"/>
                  </p:ext>
                </p:extLst>
              </p:nvPr>
            </p:nvGraphicFramePr>
            <p:xfrm>
              <a:off x="4225409" y="1101631"/>
              <a:ext cx="3169801" cy="3471768"/>
            </p:xfrm>
            <a:graphic>
              <a:graphicData uri="http://schemas.openxmlformats.org/drawingml/2006/table">
                <a:tbl>
                  <a:tblPr firstRow="1" bandRow="1">
                    <a:tableStyleId>{5C22544A-7EE6-4342-B048-85BDC9FD1C3A}</a:tableStyleId>
                  </a:tblPr>
                  <a:tblGrid>
                    <a:gridCol w="1981081">
                      <a:extLst>
                        <a:ext uri="{9D8B030D-6E8A-4147-A177-3AD203B41FA5}">
                          <a16:colId xmlns:a16="http://schemas.microsoft.com/office/drawing/2014/main" val="196567815"/>
                        </a:ext>
                      </a:extLst>
                    </a:gridCol>
                    <a:gridCol w="1188720">
                      <a:extLst>
                        <a:ext uri="{9D8B030D-6E8A-4147-A177-3AD203B41FA5}">
                          <a16:colId xmlns:a16="http://schemas.microsoft.com/office/drawing/2014/main" val="2641057972"/>
                        </a:ext>
                      </a:extLst>
                    </a:gridCol>
                  </a:tblGrid>
                  <a:tr h="250948">
                    <a:tc>
                      <a:txBody>
                        <a:bodyPr/>
                        <a:lstStyle/>
                        <a:p>
                          <a:pPr algn="l"/>
                          <a:r>
                            <a:rPr lang="en-US" altLang="ko-Kore-KR" sz="1400" b="0">
                              <a:solidFill>
                                <a:schemeClr val="bg2"/>
                              </a:solidFill>
                              <a:latin typeface="Times New Roman" panose="02020603050405020304" pitchFamily="18" charset="0"/>
                              <a:cs typeface="Times New Roman" panose="02020603050405020304" pitchFamily="18" charset="0"/>
                            </a:rPr>
                            <a:t>Period</a:t>
                          </a:r>
                          <a:endParaRPr lang="ko-Kore-KR" altLang="en-US" sz="1400" b="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14:m>
                            <m:oMathPara xmlns:m="http://schemas.openxmlformats.org/officeDocument/2006/math">
                              <m:oMathParaPr>
                                <m:jc m:val="centerGroup"/>
                              </m:oMathParaPr>
                              <m:oMath xmlns:m="http://schemas.openxmlformats.org/officeDocument/2006/math">
                                <m:r>
                                  <a:rPr lang="en-US" altLang="ko-Kore-KR" sz="1400" b="0" i="1" smtClean="0">
                                    <a:solidFill>
                                      <a:schemeClr val="bg2"/>
                                    </a:solidFill>
                                    <a:latin typeface="Cambria Math" panose="02040503050406030204" pitchFamily="18" charset="0"/>
                                  </a:rPr>
                                  <m:t>𝑃</m:t>
                                </m:r>
                              </m:oMath>
                            </m:oMathPara>
                          </a14:m>
                          <a:endParaRPr lang="ko-Kore-KR" altLang="en-US" sz="140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7460040"/>
                      </a:ext>
                    </a:extLst>
                  </a:tr>
                  <a:tr h="250948">
                    <a:tc>
                      <a:txBody>
                        <a:bodyPr/>
                        <a:lstStyle/>
                        <a:p>
                          <a:pPr algn="l"/>
                          <a:r>
                            <a:rPr lang="en-US" altLang="ko-Kore-KR" sz="1400">
                              <a:solidFill>
                                <a:schemeClr val="bg2"/>
                              </a:solidFill>
                              <a:latin typeface="Times New Roman" panose="02020603050405020304" pitchFamily="18" charset="0"/>
                              <a:cs typeface="Times New Roman" panose="02020603050405020304" pitchFamily="18" charset="0"/>
                            </a:rPr>
                            <a:t>Period derivate</a:t>
                          </a:r>
                          <a:endParaRPr lang="ko-Kore-KR" altLang="en-US" sz="140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14:m>
                            <m:oMathPara xmlns:m="http://schemas.openxmlformats.org/officeDocument/2006/math">
                              <m:oMathParaPr>
                                <m:jc m:val="centerGroup"/>
                              </m:oMathParaPr>
                              <m:oMath xmlns:m="http://schemas.openxmlformats.org/officeDocument/2006/math">
                                <m:acc>
                                  <m:accPr>
                                    <m:chr m:val="̇"/>
                                    <m:ctrlPr>
                                      <a:rPr lang="ko-Kore-KR" altLang="en-US" sz="1400" i="1" smtClean="0">
                                        <a:solidFill>
                                          <a:schemeClr val="bg2"/>
                                        </a:solidFill>
                                        <a:latin typeface="Cambria Math" panose="02040503050406030204" pitchFamily="18" charset="0"/>
                                      </a:rPr>
                                    </m:ctrlPr>
                                  </m:accPr>
                                  <m:e>
                                    <m:r>
                                      <a:rPr lang="en-US" altLang="ko-Kore-KR" sz="1400" b="0" i="1" smtClean="0">
                                        <a:solidFill>
                                          <a:schemeClr val="bg2"/>
                                        </a:solidFill>
                                        <a:latin typeface="Cambria Math" panose="02040503050406030204" pitchFamily="18" charset="0"/>
                                      </a:rPr>
                                      <m:t>𝑃</m:t>
                                    </m:r>
                                  </m:e>
                                </m:acc>
                              </m:oMath>
                            </m:oMathPara>
                          </a14:m>
                          <a:endParaRPr lang="ko-Kore-KR" altLang="en-US" sz="140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3605246"/>
                      </a:ext>
                    </a:extLst>
                  </a:tr>
                  <a:tr h="250948">
                    <a:tc>
                      <a:txBody>
                        <a:bodyPr/>
                        <a:lstStyle/>
                        <a:p>
                          <a:pPr algn="l"/>
                          <a:r>
                            <a:rPr lang="en-US" altLang="ko-Kore-KR" sz="1400" b="0">
                              <a:solidFill>
                                <a:schemeClr val="bg2"/>
                              </a:solidFill>
                              <a:latin typeface="Times New Roman" panose="02020603050405020304" pitchFamily="18" charset="0"/>
                              <a:cs typeface="Times New Roman" panose="02020603050405020304" pitchFamily="18" charset="0"/>
                            </a:rPr>
                            <a:t>Spin down luminosity</a:t>
                          </a:r>
                          <a:endParaRPr lang="ko-Kore-KR" altLang="en-US" sz="1400" b="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14:m>
                            <m:oMathPara xmlns:m="http://schemas.openxmlformats.org/officeDocument/2006/math">
                              <m:oMathParaPr>
                                <m:jc m:val="centerGroup"/>
                              </m:oMathParaPr>
                              <m:oMath xmlns:m="http://schemas.openxmlformats.org/officeDocument/2006/math">
                                <m:sSub>
                                  <m:sSubPr>
                                    <m:ctrlPr>
                                      <a:rPr lang="en-US" altLang="ko-Kore-KR" sz="1400" b="0" i="1" smtClean="0">
                                        <a:solidFill>
                                          <a:schemeClr val="bg2"/>
                                        </a:solidFill>
                                        <a:latin typeface="Cambria Math" panose="02040503050406030204" pitchFamily="18" charset="0"/>
                                      </a:rPr>
                                    </m:ctrlPr>
                                  </m:sSubPr>
                                  <m:e>
                                    <m:r>
                                      <a:rPr lang="en-US" altLang="ko-Kore-KR" sz="1400" b="0" i="1" smtClean="0">
                                        <a:solidFill>
                                          <a:schemeClr val="bg2"/>
                                        </a:solidFill>
                                        <a:latin typeface="Cambria Math" panose="02040503050406030204" pitchFamily="18" charset="0"/>
                                      </a:rPr>
                                      <m:t>𝐿</m:t>
                                    </m:r>
                                  </m:e>
                                  <m:sub>
                                    <m:r>
                                      <a:rPr lang="en-US" altLang="ko-Kore-KR" sz="1400" b="0" i="1" smtClean="0">
                                        <a:solidFill>
                                          <a:schemeClr val="bg2"/>
                                        </a:solidFill>
                                        <a:latin typeface="Cambria Math" panose="02040503050406030204" pitchFamily="18" charset="0"/>
                                      </a:rPr>
                                      <m:t>𝑆𝐷</m:t>
                                    </m:r>
                                  </m:sub>
                                </m:sSub>
                                <m:d>
                                  <m:dPr>
                                    <m:ctrlPr>
                                      <a:rPr lang="en-US" altLang="ko-Kore-KR" sz="1400" b="0" i="1" smtClean="0">
                                        <a:solidFill>
                                          <a:schemeClr val="bg2"/>
                                        </a:solidFill>
                                        <a:latin typeface="Cambria Math" panose="02040503050406030204" pitchFamily="18" charset="0"/>
                                      </a:rPr>
                                    </m:ctrlPr>
                                  </m:dPr>
                                  <m:e>
                                    <m:sSub>
                                      <m:sSubPr>
                                        <m:ctrlPr>
                                          <a:rPr lang="en-US" altLang="ko-Kore-KR" sz="1400" b="0" i="1" smtClean="0">
                                            <a:solidFill>
                                              <a:schemeClr val="bg2"/>
                                            </a:solidFill>
                                            <a:latin typeface="Cambria Math" panose="02040503050406030204" pitchFamily="18" charset="0"/>
                                          </a:rPr>
                                        </m:ctrlPr>
                                      </m:sSubPr>
                                      <m:e>
                                        <m:r>
                                          <a:rPr lang="en-US" altLang="ko-Kore-KR" sz="1400" b="0" i="1" smtClean="0">
                                            <a:solidFill>
                                              <a:schemeClr val="bg2"/>
                                            </a:solidFill>
                                            <a:latin typeface="Cambria Math" panose="02040503050406030204" pitchFamily="18" charset="0"/>
                                          </a:rPr>
                                          <m:t>𝑡</m:t>
                                        </m:r>
                                      </m:e>
                                      <m:sub>
                                        <m:r>
                                          <a:rPr lang="en-US" altLang="ko-Kore-KR" sz="1400" b="0" i="1" smtClean="0">
                                            <a:solidFill>
                                              <a:schemeClr val="bg2"/>
                                            </a:solidFill>
                                            <a:latin typeface="Cambria Math" panose="02040503050406030204" pitchFamily="18" charset="0"/>
                                          </a:rPr>
                                          <m:t>𝑎𝑔𝑒</m:t>
                                        </m:r>
                                      </m:sub>
                                    </m:sSub>
                                  </m:e>
                                </m:d>
                              </m:oMath>
                            </m:oMathPara>
                          </a14:m>
                          <a:endParaRPr lang="ko-Kore-KR" altLang="en-US" sz="140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8804839"/>
                      </a:ext>
                    </a:extLst>
                  </a:tr>
                  <a:tr h="250948">
                    <a:tc>
                      <a:txBody>
                        <a:bodyPr/>
                        <a:lstStyle/>
                        <a:p>
                          <a:pPr algn="l"/>
                          <a:r>
                            <a:rPr lang="en-US" altLang="ko-Kore-KR" sz="1400">
                              <a:solidFill>
                                <a:schemeClr val="bg2"/>
                              </a:solidFill>
                              <a:latin typeface="Times New Roman" panose="02020603050405020304" pitchFamily="18" charset="0"/>
                              <a:cs typeface="Times New Roman" panose="02020603050405020304" pitchFamily="18" charset="0"/>
                            </a:rPr>
                            <a:t>Characteristic age</a:t>
                          </a:r>
                          <a:endParaRPr lang="ko-Kore-KR" altLang="en-US" sz="140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altLang="ko-Kore-KR" sz="1400" b="0" i="1" smtClean="0">
                                        <a:solidFill>
                                          <a:schemeClr val="bg2"/>
                                        </a:solidFill>
                                        <a:latin typeface="Cambria Math" panose="02040503050406030204" pitchFamily="18" charset="0"/>
                                        <a:ea typeface="Cambria Math" panose="02040503050406030204" pitchFamily="18" charset="0"/>
                                      </a:rPr>
                                    </m:ctrlPr>
                                  </m:sSubPr>
                                  <m:e>
                                    <m:r>
                                      <a:rPr lang="en-US" altLang="ko-Kore-KR" sz="1400" b="0" i="1" smtClean="0">
                                        <a:solidFill>
                                          <a:schemeClr val="bg2"/>
                                        </a:solidFill>
                                        <a:latin typeface="Cambria Math" panose="02040503050406030204" pitchFamily="18" charset="0"/>
                                        <a:ea typeface="Cambria Math" panose="02040503050406030204" pitchFamily="18" charset="0"/>
                                      </a:rPr>
                                      <m:t>𝜏</m:t>
                                    </m:r>
                                  </m:e>
                                  <m:sub>
                                    <m:r>
                                      <a:rPr lang="en-US" altLang="ko-Kore-KR" sz="1400" b="0" i="1" smtClean="0">
                                        <a:solidFill>
                                          <a:schemeClr val="bg2"/>
                                        </a:solidFill>
                                        <a:latin typeface="Cambria Math" panose="02040503050406030204" pitchFamily="18" charset="0"/>
                                        <a:ea typeface="Cambria Math" panose="02040503050406030204" pitchFamily="18" charset="0"/>
                                      </a:rPr>
                                      <m:t>𝐶</m:t>
                                    </m:r>
                                  </m:sub>
                                </m:sSub>
                              </m:oMath>
                            </m:oMathPara>
                          </a14:m>
                          <a:endParaRPr lang="ko-Kore-KR" altLang="en-US" sz="140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8071592"/>
                      </a:ext>
                    </a:extLst>
                  </a:tr>
                  <a:tr h="250948">
                    <a:tc>
                      <a:txBody>
                        <a:bodyPr/>
                        <a:lstStyle/>
                        <a:p>
                          <a:pPr algn="l"/>
                          <a:r>
                            <a:rPr lang="en-US" altLang="ko-Kore-KR" sz="1400">
                              <a:solidFill>
                                <a:schemeClr val="bg2"/>
                              </a:solidFill>
                              <a:latin typeface="Times New Roman" panose="02020603050405020304" pitchFamily="18" charset="0"/>
                              <a:cs typeface="Times New Roman" panose="02020603050405020304" pitchFamily="18" charset="0"/>
                            </a:rPr>
                            <a:t>Distance</a:t>
                          </a:r>
                          <a:endParaRPr lang="ko-Kore-KR" altLang="en-US" sz="140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altLang="ko-Kore-KR" sz="1400" b="0" i="1" smtClean="0">
                                        <a:solidFill>
                                          <a:schemeClr val="bg2"/>
                                        </a:solidFill>
                                        <a:latin typeface="Cambria Math" panose="02040503050406030204" pitchFamily="18" charset="0"/>
                                      </a:rPr>
                                    </m:ctrlPr>
                                  </m:sSubPr>
                                  <m:e>
                                    <m:r>
                                      <a:rPr lang="en-US" altLang="ko-Kore-KR" sz="1400" b="0" i="1" smtClean="0">
                                        <a:solidFill>
                                          <a:schemeClr val="bg2"/>
                                        </a:solidFill>
                                        <a:latin typeface="Cambria Math" panose="02040503050406030204" pitchFamily="18" charset="0"/>
                                      </a:rPr>
                                      <m:t>𝑑</m:t>
                                    </m:r>
                                  </m:e>
                                  <m:sub>
                                    <m:r>
                                      <a:rPr lang="en-US" altLang="ko-Kore-KR" sz="1400" b="0" i="1" smtClean="0">
                                        <a:solidFill>
                                          <a:schemeClr val="bg2"/>
                                        </a:solidFill>
                                        <a:latin typeface="Cambria Math" panose="02040503050406030204" pitchFamily="18" charset="0"/>
                                      </a:rPr>
                                      <m:t>𝐿</m:t>
                                    </m:r>
                                  </m:sub>
                                </m:sSub>
                              </m:oMath>
                            </m:oMathPara>
                          </a14:m>
                          <a:endParaRPr lang="ko-Kore-KR" altLang="en-US" sz="140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0855171"/>
                      </a:ext>
                    </a:extLst>
                  </a:tr>
                  <a:tr h="168688">
                    <a:tc>
                      <a:txBody>
                        <a:bodyPr/>
                        <a:lstStyle/>
                        <a:p>
                          <a:pPr algn="l"/>
                          <a:r>
                            <a:rPr lang="en-US" altLang="ko-Kore-KR" sz="1400">
                              <a:solidFill>
                                <a:schemeClr val="bg2"/>
                              </a:solidFill>
                              <a:latin typeface="Times New Roman" panose="02020603050405020304" pitchFamily="18" charset="0"/>
                              <a:cs typeface="Times New Roman" panose="02020603050405020304" pitchFamily="18" charset="0"/>
                            </a:rPr>
                            <a:t>PWN size</a:t>
                          </a:r>
                          <a:endParaRPr lang="ko-Kore-KR" altLang="en-US" sz="140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altLang="ko-Kore-KR" sz="1400" b="0" i="1" smtClean="0">
                                        <a:solidFill>
                                          <a:schemeClr val="bg2"/>
                                        </a:solidFill>
                                        <a:latin typeface="Cambria Math" panose="02040503050406030204" pitchFamily="18" charset="0"/>
                                      </a:rPr>
                                    </m:ctrlPr>
                                  </m:sSubPr>
                                  <m:e>
                                    <m:r>
                                      <a:rPr lang="en-US" altLang="ko-Kore-KR" sz="1400" b="0" i="1" smtClean="0">
                                        <a:solidFill>
                                          <a:schemeClr val="bg2"/>
                                        </a:solidFill>
                                        <a:latin typeface="Cambria Math" panose="02040503050406030204" pitchFamily="18" charset="0"/>
                                      </a:rPr>
                                      <m:t>𝑅</m:t>
                                    </m:r>
                                  </m:e>
                                  <m:sub>
                                    <m:r>
                                      <a:rPr lang="en-US" altLang="ko-Kore-KR" sz="1400" b="0" i="1" smtClean="0">
                                        <a:solidFill>
                                          <a:schemeClr val="bg2"/>
                                        </a:solidFill>
                                        <a:latin typeface="Cambria Math" panose="02040503050406030204" pitchFamily="18" charset="0"/>
                                      </a:rPr>
                                      <m:t>𝑃𝑊𝑁</m:t>
                                    </m:r>
                                  </m:sub>
                                </m:sSub>
                              </m:oMath>
                            </m:oMathPara>
                          </a14:m>
                          <a:endParaRPr lang="ko-Kore-KR" altLang="en-US" sz="140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8843734"/>
                      </a:ext>
                    </a:extLst>
                  </a:tr>
                  <a:tr h="168688">
                    <a:tc>
                      <a:txBody>
                        <a:bodyPr/>
                        <a:lstStyle/>
                        <a:p>
                          <a:pPr algn="l"/>
                          <a:r>
                            <a:rPr lang="en-US" altLang="en-US" sz="1400">
                              <a:solidFill>
                                <a:schemeClr val="bg2"/>
                              </a:solidFill>
                              <a:latin typeface="Times New Roman" panose="02020603050405020304" pitchFamily="18" charset="0"/>
                              <a:cs typeface="Times New Roman" panose="02020603050405020304" pitchFamily="18" charset="0"/>
                            </a:rPr>
                            <a:t>TS size</a:t>
                          </a:r>
                          <a:endParaRPr lang="ko-Kore-KR" altLang="en-US" sz="140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altLang="en-US" sz="1400" b="0" i="1" smtClean="0">
                                        <a:solidFill>
                                          <a:schemeClr val="bg2"/>
                                        </a:solidFill>
                                        <a:latin typeface="Cambria Math" panose="02040503050406030204" pitchFamily="18" charset="0"/>
                                        <a:cs typeface="Times New Roman" panose="02020603050405020304" pitchFamily="18" charset="0"/>
                                      </a:rPr>
                                    </m:ctrlPr>
                                  </m:sSubPr>
                                  <m:e>
                                    <m:r>
                                      <a:rPr lang="en-US" altLang="en-US" sz="1400" b="0" i="1" smtClean="0">
                                        <a:solidFill>
                                          <a:schemeClr val="bg2"/>
                                        </a:solidFill>
                                        <a:latin typeface="Cambria Math" panose="02040503050406030204" pitchFamily="18" charset="0"/>
                                        <a:cs typeface="Times New Roman" panose="02020603050405020304" pitchFamily="18" charset="0"/>
                                      </a:rPr>
                                      <m:t>𝑅</m:t>
                                    </m:r>
                                  </m:e>
                                  <m:sub>
                                    <m:r>
                                      <a:rPr lang="en-US" altLang="en-US" sz="1400" b="0" i="1" smtClean="0">
                                        <a:solidFill>
                                          <a:schemeClr val="bg2"/>
                                        </a:solidFill>
                                        <a:latin typeface="Cambria Math" panose="02040503050406030204" pitchFamily="18" charset="0"/>
                                        <a:cs typeface="Times New Roman" panose="02020603050405020304" pitchFamily="18" charset="0"/>
                                      </a:rPr>
                                      <m:t>𝑇𝑆</m:t>
                                    </m:r>
                                  </m:sub>
                                </m:sSub>
                              </m:oMath>
                            </m:oMathPara>
                          </a14:m>
                          <a:endParaRPr lang="ko-Kore-KR" altLang="en-US" sz="140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0328818"/>
                      </a:ext>
                    </a:extLst>
                  </a:tr>
                  <a:tr h="384461">
                    <a:tc>
                      <a:txBody>
                        <a:bodyPr/>
                        <a:lstStyle/>
                        <a:p>
                          <a:pPr algn="l"/>
                          <a:r>
                            <a:rPr lang="en-US" altLang="ko-Kore-KR" sz="1400">
                              <a:solidFill>
                                <a:schemeClr val="bg2"/>
                              </a:solidFill>
                              <a:latin typeface="Times New Roman" panose="02020603050405020304" pitchFamily="18" charset="0"/>
                              <a:cs typeface="Times New Roman" panose="02020603050405020304" pitchFamily="18" charset="0"/>
                            </a:rPr>
                            <a:t>Expansion speed</a:t>
                          </a:r>
                          <a:endParaRPr lang="ko-Kore-KR" altLang="en-US" sz="140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14:m>
                            <m:oMathPara xmlns:m="http://schemas.openxmlformats.org/officeDocument/2006/math">
                              <m:oMathParaPr>
                                <m:jc m:val="centerGroup"/>
                              </m:oMathParaPr>
                              <m:oMath xmlns:m="http://schemas.openxmlformats.org/officeDocument/2006/math">
                                <m:sSub>
                                  <m:sSubPr>
                                    <m:ctrlPr>
                                      <a:rPr lang="en-US" altLang="ko-Kore-KR" sz="1400" b="0" i="1" smtClean="0">
                                        <a:solidFill>
                                          <a:schemeClr val="bg2"/>
                                        </a:solidFill>
                                        <a:latin typeface="Cambria Math" panose="02040503050406030204" pitchFamily="18" charset="0"/>
                                      </a:rPr>
                                    </m:ctrlPr>
                                  </m:sSubPr>
                                  <m:e>
                                    <m:r>
                                      <a:rPr lang="en-US" altLang="ko-Kore-KR" sz="1400" b="0" i="1" smtClean="0">
                                        <a:solidFill>
                                          <a:schemeClr val="bg2"/>
                                        </a:solidFill>
                                        <a:latin typeface="Cambria Math" panose="02040503050406030204" pitchFamily="18" charset="0"/>
                                      </a:rPr>
                                      <m:t>𝑉</m:t>
                                    </m:r>
                                  </m:e>
                                  <m:sub>
                                    <m:r>
                                      <a:rPr lang="en-US" altLang="ko-Kore-KR" sz="1400" b="0" i="1" smtClean="0">
                                        <a:solidFill>
                                          <a:schemeClr val="bg2"/>
                                        </a:solidFill>
                                        <a:latin typeface="Cambria Math" panose="02040503050406030204" pitchFamily="18" charset="0"/>
                                      </a:rPr>
                                      <m:t>𝑓𝑙𝑜𝑤</m:t>
                                    </m:r>
                                  </m:sub>
                                </m:sSub>
                                <m:d>
                                  <m:dPr>
                                    <m:ctrlPr>
                                      <a:rPr lang="en-US" altLang="ko-Kore-KR" sz="1400" b="0" i="1" smtClean="0">
                                        <a:solidFill>
                                          <a:schemeClr val="bg2"/>
                                        </a:solidFill>
                                        <a:latin typeface="Cambria Math" panose="02040503050406030204" pitchFamily="18" charset="0"/>
                                      </a:rPr>
                                    </m:ctrlPr>
                                  </m:dPr>
                                  <m:e>
                                    <m:sSub>
                                      <m:sSubPr>
                                        <m:ctrlPr>
                                          <a:rPr lang="en-US" altLang="ko-Kore-KR" sz="1400" b="0" i="1" smtClean="0">
                                            <a:solidFill>
                                              <a:schemeClr val="bg2"/>
                                            </a:solidFill>
                                            <a:latin typeface="Cambria Math" panose="02040503050406030204" pitchFamily="18" charset="0"/>
                                          </a:rPr>
                                        </m:ctrlPr>
                                      </m:sSubPr>
                                      <m:e>
                                        <m:r>
                                          <a:rPr lang="en-US" altLang="ko-Kore-KR" sz="1400" b="0" i="1" smtClean="0">
                                            <a:solidFill>
                                              <a:schemeClr val="bg2"/>
                                            </a:solidFill>
                                            <a:latin typeface="Cambria Math" panose="02040503050406030204" pitchFamily="18" charset="0"/>
                                          </a:rPr>
                                          <m:t>𝑅</m:t>
                                        </m:r>
                                      </m:e>
                                      <m:sub>
                                        <m:r>
                                          <a:rPr lang="en-US" altLang="ko-Kore-KR" sz="1400" b="0" i="1" smtClean="0">
                                            <a:solidFill>
                                              <a:schemeClr val="bg2"/>
                                            </a:solidFill>
                                            <a:latin typeface="Cambria Math" panose="02040503050406030204" pitchFamily="18" charset="0"/>
                                          </a:rPr>
                                          <m:t>𝑃𝑊𝑁</m:t>
                                        </m:r>
                                      </m:sub>
                                    </m:sSub>
                                  </m:e>
                                </m:d>
                              </m:oMath>
                            </m:oMathPara>
                          </a14:m>
                          <a:endParaRPr lang="ko-Kore-KR" altLang="en-US" sz="140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7427172"/>
                      </a:ext>
                    </a:extLst>
                  </a:tr>
                  <a:tr h="160941">
                    <a:tc>
                      <a:txBody>
                        <a:bodyPr/>
                        <a:lstStyle/>
                        <a:p>
                          <a:pPr algn="l"/>
                          <a:r>
                            <a:rPr lang="en-US" altLang="ko-Kore-KR" sz="1400">
                              <a:solidFill>
                                <a:schemeClr val="bg2"/>
                              </a:solidFill>
                              <a:latin typeface="Times New Roman" panose="02020603050405020304" pitchFamily="18" charset="0"/>
                              <a:cs typeface="Times New Roman" panose="02020603050405020304" pitchFamily="18" charset="0"/>
                            </a:rPr>
                            <a:t>External speed</a:t>
                          </a:r>
                          <a:endParaRPr lang="ko-Kore-KR" altLang="en-US" sz="140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14:m>
                            <m:oMathPara xmlns:m="http://schemas.openxmlformats.org/officeDocument/2006/math">
                              <m:oMathParaPr>
                                <m:jc m:val="centerGroup"/>
                              </m:oMathParaPr>
                              <m:oMath xmlns:m="http://schemas.openxmlformats.org/officeDocument/2006/math">
                                <m:sSub>
                                  <m:sSubPr>
                                    <m:ctrlPr>
                                      <a:rPr lang="en-US" altLang="en-US" sz="1400" b="0" i="1" smtClean="0">
                                        <a:solidFill>
                                          <a:schemeClr val="bg2"/>
                                        </a:solidFill>
                                        <a:latin typeface="Cambria Math" panose="02040503050406030204" pitchFamily="18" charset="0"/>
                                        <a:cs typeface="Times New Roman" panose="02020603050405020304" pitchFamily="18" charset="0"/>
                                      </a:rPr>
                                    </m:ctrlPr>
                                  </m:sSubPr>
                                  <m:e>
                                    <m:r>
                                      <a:rPr lang="en-US" altLang="en-US" sz="1400" b="0" i="1" smtClean="0">
                                        <a:solidFill>
                                          <a:schemeClr val="bg2"/>
                                        </a:solidFill>
                                        <a:latin typeface="Cambria Math" panose="02040503050406030204" pitchFamily="18" charset="0"/>
                                        <a:cs typeface="Times New Roman" panose="02020603050405020304" pitchFamily="18" charset="0"/>
                                      </a:rPr>
                                      <m:t>𝑉</m:t>
                                    </m:r>
                                  </m:e>
                                  <m:sub>
                                    <m:r>
                                      <a:rPr lang="en-US" altLang="en-US" sz="1400" b="0" i="1" smtClean="0">
                                        <a:solidFill>
                                          <a:schemeClr val="bg2"/>
                                        </a:solidFill>
                                        <a:latin typeface="Cambria Math" panose="02040503050406030204" pitchFamily="18" charset="0"/>
                                        <a:cs typeface="Times New Roman" panose="02020603050405020304" pitchFamily="18" charset="0"/>
                                      </a:rPr>
                                      <m:t>𝐸𝑋𝑇</m:t>
                                    </m:r>
                                  </m:sub>
                                </m:sSub>
                                <m:r>
                                  <a:rPr lang="en-US" altLang="en-US" sz="1400" b="0" i="1" smtClean="0">
                                    <a:solidFill>
                                      <a:schemeClr val="bg2"/>
                                    </a:solidFill>
                                    <a:latin typeface="Cambria Math" panose="02040503050406030204" pitchFamily="18" charset="0"/>
                                    <a:cs typeface="Times New Roman" panose="02020603050405020304" pitchFamily="18" charset="0"/>
                                  </a:rPr>
                                  <m:t>=0</m:t>
                                </m:r>
                              </m:oMath>
                            </m:oMathPara>
                          </a14:m>
                          <a:endParaRPr lang="ko-Kore-KR" altLang="en-US" sz="140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2656041"/>
                      </a:ext>
                    </a:extLst>
                  </a:tr>
                  <a:tr h="197506">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ore-KR" sz="1400">
                              <a:solidFill>
                                <a:schemeClr val="bg2"/>
                              </a:solidFill>
                              <a:latin typeface="Times New Roman" panose="02020603050405020304" pitchFamily="18" charset="0"/>
                              <a:cs typeface="Times New Roman" panose="02020603050405020304" pitchFamily="18" charset="0"/>
                            </a:rPr>
                            <a:t>CMB temperature</a:t>
                          </a:r>
                          <a:endParaRPr lang="ko-Kore-KR" altLang="en-US" sz="140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altLang="ko-Kore-KR" sz="1400" b="0" i="1" smtClean="0">
                                        <a:solidFill>
                                          <a:schemeClr val="bg2"/>
                                        </a:solidFill>
                                        <a:latin typeface="Cambria Math" panose="02040503050406030204" pitchFamily="18" charset="0"/>
                                      </a:rPr>
                                    </m:ctrlPr>
                                  </m:sSubPr>
                                  <m:e>
                                    <m:r>
                                      <a:rPr lang="en-US" altLang="ko-Kore-KR" sz="1400" b="0" i="1" smtClean="0">
                                        <a:solidFill>
                                          <a:schemeClr val="bg2"/>
                                        </a:solidFill>
                                        <a:latin typeface="Cambria Math" panose="02040503050406030204" pitchFamily="18" charset="0"/>
                                      </a:rPr>
                                      <m:t>𝑇</m:t>
                                    </m:r>
                                  </m:e>
                                  <m:sub>
                                    <m:r>
                                      <a:rPr lang="en-US" altLang="ko-Kore-KR" sz="1400" b="0" i="1" smtClean="0">
                                        <a:solidFill>
                                          <a:schemeClr val="bg2"/>
                                        </a:solidFill>
                                        <a:latin typeface="Cambria Math" panose="02040503050406030204" pitchFamily="18" charset="0"/>
                                      </a:rPr>
                                      <m:t>𝐶𝑀𝐵</m:t>
                                    </m:r>
                                  </m:sub>
                                </m:sSub>
                              </m:oMath>
                            </m:oMathPara>
                          </a14:m>
                          <a:endParaRPr lang="ko-Kore-KR" altLang="en-US" sz="140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14469173"/>
                      </a:ext>
                    </a:extLst>
                  </a:tr>
                  <a:tr h="0">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ore-KR" sz="1400">
                              <a:solidFill>
                                <a:schemeClr val="bg2"/>
                              </a:solidFill>
                              <a:latin typeface="Times New Roman" panose="02020603050405020304" pitchFamily="18" charset="0"/>
                              <a:cs typeface="Times New Roman" panose="02020603050405020304" pitchFamily="18" charset="0"/>
                            </a:rPr>
                            <a:t>CMB energy density</a:t>
                          </a:r>
                          <a:endParaRPr lang="ko-Kore-KR" altLang="en-US" sz="140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altLang="ko-Kore-KR" sz="1400" b="0" i="1" smtClean="0">
                                        <a:solidFill>
                                          <a:schemeClr val="bg2"/>
                                        </a:solidFill>
                                        <a:latin typeface="Cambria Math" panose="02040503050406030204" pitchFamily="18" charset="0"/>
                                        <a:cs typeface="Times New Roman" panose="02020603050405020304" pitchFamily="18" charset="0"/>
                                      </a:rPr>
                                    </m:ctrlPr>
                                  </m:sSubPr>
                                  <m:e>
                                    <m:r>
                                      <a:rPr lang="en-US" altLang="ko-Kore-KR" sz="1400" b="0" i="1" smtClean="0">
                                        <a:solidFill>
                                          <a:schemeClr val="bg2"/>
                                        </a:solidFill>
                                        <a:latin typeface="Cambria Math" panose="02040503050406030204" pitchFamily="18" charset="0"/>
                                        <a:cs typeface="Times New Roman" panose="02020603050405020304" pitchFamily="18" charset="0"/>
                                      </a:rPr>
                                      <m:t>𝑈</m:t>
                                    </m:r>
                                  </m:e>
                                  <m:sub>
                                    <m:r>
                                      <a:rPr lang="en-US" altLang="ko-Kore-KR" sz="1400" b="0" i="1" smtClean="0">
                                        <a:solidFill>
                                          <a:schemeClr val="bg2"/>
                                        </a:solidFill>
                                        <a:latin typeface="Cambria Math" panose="02040503050406030204" pitchFamily="18" charset="0"/>
                                        <a:cs typeface="Times New Roman" panose="02020603050405020304" pitchFamily="18" charset="0"/>
                                      </a:rPr>
                                      <m:t>𝐶𝑀𝐵</m:t>
                                    </m:r>
                                  </m:sub>
                                </m:sSub>
                              </m:oMath>
                            </m:oMathPara>
                          </a14:m>
                          <a:endParaRPr lang="ko-Kore-KR" altLang="en-US" sz="140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9574444"/>
                      </a:ext>
                    </a:extLst>
                  </a:tr>
                </a:tbl>
              </a:graphicData>
            </a:graphic>
          </p:graphicFrame>
        </mc:Choice>
        <mc:Fallback xmlns="">
          <p:graphicFrame>
            <p:nvGraphicFramePr>
              <p:cNvPr id="10" name="표 9">
                <a:extLst>
                  <a:ext uri="{FF2B5EF4-FFF2-40B4-BE49-F238E27FC236}">
                    <a16:creationId xmlns:a16="http://schemas.microsoft.com/office/drawing/2014/main" id="{4DF777AF-0F8E-8199-3CAD-AD0901DFF8EF}"/>
                  </a:ext>
                </a:extLst>
              </p:cNvPr>
              <p:cNvGraphicFramePr>
                <a:graphicFrameLocks noGrp="1"/>
              </p:cNvGraphicFramePr>
              <p:nvPr>
                <p:extLst>
                  <p:ext uri="{D42A27DB-BD31-4B8C-83A1-F6EECF244321}">
                    <p14:modId xmlns:p14="http://schemas.microsoft.com/office/powerpoint/2010/main" val="4000253655"/>
                  </p:ext>
                </p:extLst>
              </p:nvPr>
            </p:nvGraphicFramePr>
            <p:xfrm>
              <a:off x="4225409" y="1101631"/>
              <a:ext cx="3169801" cy="3471768"/>
            </p:xfrm>
            <a:graphic>
              <a:graphicData uri="http://schemas.openxmlformats.org/drawingml/2006/table">
                <a:tbl>
                  <a:tblPr firstRow="1" bandRow="1">
                    <a:tableStyleId>{5C22544A-7EE6-4342-B048-85BDC9FD1C3A}</a:tableStyleId>
                  </a:tblPr>
                  <a:tblGrid>
                    <a:gridCol w="1981081">
                      <a:extLst>
                        <a:ext uri="{9D8B030D-6E8A-4147-A177-3AD203B41FA5}">
                          <a16:colId xmlns:a16="http://schemas.microsoft.com/office/drawing/2014/main" val="196567815"/>
                        </a:ext>
                      </a:extLst>
                    </a:gridCol>
                    <a:gridCol w="1188720">
                      <a:extLst>
                        <a:ext uri="{9D8B030D-6E8A-4147-A177-3AD203B41FA5}">
                          <a16:colId xmlns:a16="http://schemas.microsoft.com/office/drawing/2014/main" val="2641057972"/>
                        </a:ext>
                      </a:extLst>
                    </a:gridCol>
                  </a:tblGrid>
                  <a:tr h="304800">
                    <a:tc>
                      <a:txBody>
                        <a:bodyPr/>
                        <a:lstStyle/>
                        <a:p>
                          <a:pPr algn="l"/>
                          <a:r>
                            <a:rPr lang="en-US" altLang="ko-Kore-KR" sz="1400" b="0" dirty="0">
                              <a:solidFill>
                                <a:schemeClr val="bg2"/>
                              </a:solidFill>
                              <a:latin typeface="Times New Roman" panose="02020603050405020304" pitchFamily="18" charset="0"/>
                              <a:cs typeface="Times New Roman" panose="02020603050405020304" pitchFamily="18" charset="0"/>
                            </a:rPr>
                            <a:t>Period</a:t>
                          </a:r>
                          <a:endParaRPr lang="ko-Kore-KR" altLang="en-US" sz="1400" b="0" dirty="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ko-K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blipFill>
                          <a:blip r:embed="rId2"/>
                          <a:stretch>
                            <a:fillRect l="-167692" t="-2000" r="-1026" b="-1062000"/>
                          </a:stretch>
                        </a:blipFill>
                      </a:tcPr>
                    </a:tc>
                    <a:extLst>
                      <a:ext uri="{0D108BD9-81ED-4DB2-BD59-A6C34878D82A}">
                        <a16:rowId xmlns:a16="http://schemas.microsoft.com/office/drawing/2014/main" val="2487460040"/>
                      </a:ext>
                    </a:extLst>
                  </a:tr>
                  <a:tr h="311531">
                    <a:tc>
                      <a:txBody>
                        <a:bodyPr/>
                        <a:lstStyle/>
                        <a:p>
                          <a:pPr algn="l"/>
                          <a:r>
                            <a:rPr lang="en-US" altLang="ko-Kore-KR" sz="1400" dirty="0">
                              <a:solidFill>
                                <a:schemeClr val="bg2"/>
                              </a:solidFill>
                              <a:latin typeface="Times New Roman" panose="02020603050405020304" pitchFamily="18" charset="0"/>
                              <a:cs typeface="Times New Roman" panose="02020603050405020304" pitchFamily="18" charset="0"/>
                            </a:rPr>
                            <a:t>Period derivate</a:t>
                          </a:r>
                          <a:endParaRPr lang="ko-Kore-KR" altLang="en-US" sz="1400" dirty="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ko-K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blipFill>
                          <a:blip r:embed="rId2"/>
                          <a:stretch>
                            <a:fillRect l="-167692" t="-100000" r="-1026" b="-941176"/>
                          </a:stretch>
                        </a:blipFill>
                      </a:tcPr>
                    </a:tc>
                    <a:extLst>
                      <a:ext uri="{0D108BD9-81ED-4DB2-BD59-A6C34878D82A}">
                        <a16:rowId xmlns:a16="http://schemas.microsoft.com/office/drawing/2014/main" val="1673605246"/>
                      </a:ext>
                    </a:extLst>
                  </a:tr>
                  <a:tr h="337376">
                    <a:tc>
                      <a:txBody>
                        <a:bodyPr/>
                        <a:lstStyle/>
                        <a:p>
                          <a:pPr algn="l"/>
                          <a:r>
                            <a:rPr lang="en-US" altLang="ko-Kore-KR" sz="1400" b="0" dirty="0">
                              <a:solidFill>
                                <a:schemeClr val="bg2"/>
                              </a:solidFill>
                              <a:latin typeface="Times New Roman" panose="02020603050405020304" pitchFamily="18" charset="0"/>
                              <a:cs typeface="Times New Roman" panose="02020603050405020304" pitchFamily="18" charset="0"/>
                            </a:rPr>
                            <a:t>Spin down luminosity</a:t>
                          </a:r>
                          <a:endParaRPr lang="ko-Kore-KR" altLang="en-US" sz="1400" b="0" dirty="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ko-K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blipFill>
                          <a:blip r:embed="rId2"/>
                          <a:stretch>
                            <a:fillRect l="-167692" t="-182143" r="-1026" b="-757143"/>
                          </a:stretch>
                        </a:blipFill>
                      </a:tcPr>
                    </a:tc>
                    <a:extLst>
                      <a:ext uri="{0D108BD9-81ED-4DB2-BD59-A6C34878D82A}">
                        <a16:rowId xmlns:a16="http://schemas.microsoft.com/office/drawing/2014/main" val="3668804839"/>
                      </a:ext>
                    </a:extLst>
                  </a:tr>
                  <a:tr h="304800">
                    <a:tc>
                      <a:txBody>
                        <a:bodyPr/>
                        <a:lstStyle/>
                        <a:p>
                          <a:pPr algn="l"/>
                          <a:r>
                            <a:rPr lang="en-US" altLang="ko-Kore-KR" sz="1400" dirty="0">
                              <a:solidFill>
                                <a:schemeClr val="bg2"/>
                              </a:solidFill>
                              <a:latin typeface="Times New Roman" panose="02020603050405020304" pitchFamily="18" charset="0"/>
                              <a:cs typeface="Times New Roman" panose="02020603050405020304" pitchFamily="18" charset="0"/>
                            </a:rPr>
                            <a:t>Characteristic age</a:t>
                          </a:r>
                          <a:endParaRPr lang="ko-Kore-KR" altLang="en-US" sz="1400" dirty="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ko-K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blipFill>
                          <a:blip r:embed="rId2"/>
                          <a:stretch>
                            <a:fillRect l="-167692" t="-316000" r="-1026" b="-748000"/>
                          </a:stretch>
                        </a:blipFill>
                      </a:tcPr>
                    </a:tc>
                    <a:extLst>
                      <a:ext uri="{0D108BD9-81ED-4DB2-BD59-A6C34878D82A}">
                        <a16:rowId xmlns:a16="http://schemas.microsoft.com/office/drawing/2014/main" val="2038071592"/>
                      </a:ext>
                    </a:extLst>
                  </a:tr>
                  <a:tr h="304800">
                    <a:tc>
                      <a:txBody>
                        <a:bodyPr/>
                        <a:lstStyle/>
                        <a:p>
                          <a:pPr algn="l"/>
                          <a:r>
                            <a:rPr lang="en-US" altLang="ko-Kore-KR" sz="1400" dirty="0">
                              <a:solidFill>
                                <a:schemeClr val="bg2"/>
                              </a:solidFill>
                              <a:latin typeface="Times New Roman" panose="02020603050405020304" pitchFamily="18" charset="0"/>
                              <a:cs typeface="Times New Roman" panose="02020603050405020304" pitchFamily="18" charset="0"/>
                            </a:rPr>
                            <a:t>Distance</a:t>
                          </a:r>
                          <a:endParaRPr lang="ko-Kore-KR" altLang="en-US" sz="1400" dirty="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ko-K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blipFill>
                          <a:blip r:embed="rId2"/>
                          <a:stretch>
                            <a:fillRect l="-167692" t="-416000" r="-1026" b="-648000"/>
                          </a:stretch>
                        </a:blipFill>
                      </a:tcPr>
                    </a:tc>
                    <a:extLst>
                      <a:ext uri="{0D108BD9-81ED-4DB2-BD59-A6C34878D82A}">
                        <a16:rowId xmlns:a16="http://schemas.microsoft.com/office/drawing/2014/main" val="2920855171"/>
                      </a:ext>
                    </a:extLst>
                  </a:tr>
                  <a:tr h="304800">
                    <a:tc>
                      <a:txBody>
                        <a:bodyPr/>
                        <a:lstStyle/>
                        <a:p>
                          <a:pPr algn="l"/>
                          <a:r>
                            <a:rPr lang="en-US" altLang="ko-Kore-KR" sz="1400" dirty="0">
                              <a:solidFill>
                                <a:schemeClr val="bg2"/>
                              </a:solidFill>
                              <a:latin typeface="Times New Roman" panose="02020603050405020304" pitchFamily="18" charset="0"/>
                              <a:cs typeface="Times New Roman" panose="02020603050405020304" pitchFamily="18" charset="0"/>
                            </a:rPr>
                            <a:t>PWN size</a:t>
                          </a:r>
                          <a:endParaRPr lang="ko-Kore-KR" altLang="en-US" sz="1400" dirty="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ko-K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blipFill>
                          <a:blip r:embed="rId2"/>
                          <a:stretch>
                            <a:fillRect l="-167692" t="-516000" r="-1026" b="-548000"/>
                          </a:stretch>
                        </a:blipFill>
                      </a:tcPr>
                    </a:tc>
                    <a:extLst>
                      <a:ext uri="{0D108BD9-81ED-4DB2-BD59-A6C34878D82A}">
                        <a16:rowId xmlns:a16="http://schemas.microsoft.com/office/drawing/2014/main" val="1958843734"/>
                      </a:ext>
                    </a:extLst>
                  </a:tr>
                  <a:tr h="304800">
                    <a:tc>
                      <a:txBody>
                        <a:bodyPr/>
                        <a:lstStyle/>
                        <a:p>
                          <a:pPr algn="l"/>
                          <a:r>
                            <a:rPr lang="en-US" altLang="en-US" sz="1400" dirty="0">
                              <a:solidFill>
                                <a:schemeClr val="bg2"/>
                              </a:solidFill>
                              <a:latin typeface="Times New Roman" panose="02020603050405020304" pitchFamily="18" charset="0"/>
                              <a:cs typeface="Times New Roman" panose="02020603050405020304" pitchFamily="18" charset="0"/>
                            </a:rPr>
                            <a:t>TS size</a:t>
                          </a:r>
                          <a:endParaRPr lang="ko-Kore-KR" altLang="en-US" sz="1400" dirty="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ko-K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blipFill>
                          <a:blip r:embed="rId2"/>
                          <a:stretch>
                            <a:fillRect l="-167692" t="-616000" r="-1026" b="-448000"/>
                          </a:stretch>
                        </a:blipFill>
                      </a:tcPr>
                    </a:tc>
                    <a:extLst>
                      <a:ext uri="{0D108BD9-81ED-4DB2-BD59-A6C34878D82A}">
                        <a16:rowId xmlns:a16="http://schemas.microsoft.com/office/drawing/2014/main" val="2220328818"/>
                      </a:ext>
                    </a:extLst>
                  </a:tr>
                  <a:tr h="384461">
                    <a:tc>
                      <a:txBody>
                        <a:bodyPr/>
                        <a:lstStyle/>
                        <a:p>
                          <a:pPr algn="l"/>
                          <a:r>
                            <a:rPr lang="en-US" altLang="ko-Kore-KR" sz="1400" dirty="0">
                              <a:solidFill>
                                <a:schemeClr val="bg2"/>
                              </a:solidFill>
                              <a:latin typeface="Times New Roman" panose="02020603050405020304" pitchFamily="18" charset="0"/>
                              <a:cs typeface="Times New Roman" panose="02020603050405020304" pitchFamily="18" charset="0"/>
                            </a:rPr>
                            <a:t>Expansion speed</a:t>
                          </a:r>
                          <a:endParaRPr lang="ko-Kore-KR" altLang="en-US" sz="1400" dirty="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ko-K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blipFill>
                          <a:blip r:embed="rId2"/>
                          <a:stretch>
                            <a:fillRect l="-167692" t="-559375" r="-1026" b="-250000"/>
                          </a:stretch>
                        </a:blipFill>
                      </a:tcPr>
                    </a:tc>
                    <a:extLst>
                      <a:ext uri="{0D108BD9-81ED-4DB2-BD59-A6C34878D82A}">
                        <a16:rowId xmlns:a16="http://schemas.microsoft.com/office/drawing/2014/main" val="1317427172"/>
                      </a:ext>
                    </a:extLst>
                  </a:tr>
                  <a:tr h="304800">
                    <a:tc>
                      <a:txBody>
                        <a:bodyPr/>
                        <a:lstStyle/>
                        <a:p>
                          <a:pPr algn="l"/>
                          <a:r>
                            <a:rPr lang="en-US" altLang="ko-Kore-KR" sz="1400" dirty="0">
                              <a:solidFill>
                                <a:schemeClr val="bg2"/>
                              </a:solidFill>
                              <a:latin typeface="Times New Roman" panose="02020603050405020304" pitchFamily="18" charset="0"/>
                              <a:cs typeface="Times New Roman" panose="02020603050405020304" pitchFamily="18" charset="0"/>
                            </a:rPr>
                            <a:t>External speed</a:t>
                          </a:r>
                          <a:endParaRPr lang="ko-Kore-KR" altLang="en-US" sz="1400" dirty="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ko-K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blipFill>
                          <a:blip r:embed="rId2"/>
                          <a:stretch>
                            <a:fillRect l="-167692" t="-844000" r="-1026" b="-220000"/>
                          </a:stretch>
                        </a:blipFill>
                      </a:tcPr>
                    </a:tc>
                    <a:extLst>
                      <a:ext uri="{0D108BD9-81ED-4DB2-BD59-A6C34878D82A}">
                        <a16:rowId xmlns:a16="http://schemas.microsoft.com/office/drawing/2014/main" val="3462656041"/>
                      </a:ext>
                    </a:extLst>
                  </a:tr>
                  <a:tr h="304800">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ore-KR" sz="1400" dirty="0">
                              <a:solidFill>
                                <a:schemeClr val="bg2"/>
                              </a:solidFill>
                              <a:latin typeface="Times New Roman" panose="02020603050405020304" pitchFamily="18" charset="0"/>
                              <a:cs typeface="Times New Roman" panose="02020603050405020304" pitchFamily="18" charset="0"/>
                            </a:rPr>
                            <a:t>CMB temperature</a:t>
                          </a:r>
                          <a:endParaRPr lang="ko-Kore-KR" altLang="en-US" sz="1400" dirty="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ko-K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blipFill>
                          <a:blip r:embed="rId2"/>
                          <a:stretch>
                            <a:fillRect l="-167692" t="-944000" r="-1026" b="-120000"/>
                          </a:stretch>
                        </a:blipFill>
                      </a:tcPr>
                    </a:tc>
                    <a:extLst>
                      <a:ext uri="{0D108BD9-81ED-4DB2-BD59-A6C34878D82A}">
                        <a16:rowId xmlns:a16="http://schemas.microsoft.com/office/drawing/2014/main" val="3214469173"/>
                      </a:ext>
                    </a:extLst>
                  </a:tr>
                  <a:tr h="304800">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ore-KR" sz="1400" dirty="0">
                              <a:solidFill>
                                <a:schemeClr val="bg2"/>
                              </a:solidFill>
                              <a:latin typeface="Times New Roman" panose="02020603050405020304" pitchFamily="18" charset="0"/>
                              <a:cs typeface="Times New Roman" panose="02020603050405020304" pitchFamily="18" charset="0"/>
                            </a:rPr>
                            <a:t>CMB energy density</a:t>
                          </a:r>
                          <a:endParaRPr lang="ko-Kore-KR" altLang="en-US" sz="1400" dirty="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ko-K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blipFill>
                          <a:blip r:embed="rId2"/>
                          <a:stretch>
                            <a:fillRect l="-167692" t="-1044000" r="-1026" b="-20000"/>
                          </a:stretch>
                        </a:blipFill>
                      </a:tcPr>
                    </a:tc>
                    <a:extLst>
                      <a:ext uri="{0D108BD9-81ED-4DB2-BD59-A6C34878D82A}">
                        <a16:rowId xmlns:a16="http://schemas.microsoft.com/office/drawing/2014/main" val="299957444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2" name="표 11">
                <a:extLst>
                  <a:ext uri="{FF2B5EF4-FFF2-40B4-BE49-F238E27FC236}">
                    <a16:creationId xmlns:a16="http://schemas.microsoft.com/office/drawing/2014/main" id="{A4657779-951B-F557-CF24-2969AD7CE8FD}"/>
                  </a:ext>
                </a:extLst>
              </p:cNvPr>
              <p:cNvGraphicFramePr>
                <a:graphicFrameLocks noGrp="1"/>
              </p:cNvGraphicFramePr>
              <p:nvPr>
                <p:extLst>
                  <p:ext uri="{D42A27DB-BD31-4B8C-83A1-F6EECF244321}">
                    <p14:modId xmlns:p14="http://schemas.microsoft.com/office/powerpoint/2010/main" val="1414962146"/>
                  </p:ext>
                </p:extLst>
              </p:nvPr>
            </p:nvGraphicFramePr>
            <p:xfrm>
              <a:off x="7621409" y="2910694"/>
              <a:ext cx="2945216" cy="2505976"/>
            </p:xfrm>
            <a:graphic>
              <a:graphicData uri="http://schemas.openxmlformats.org/drawingml/2006/table">
                <a:tbl>
                  <a:tblPr firstRow="1" bandRow="1">
                    <a:tableStyleId>{5C22544A-7EE6-4342-B048-85BDC9FD1C3A}</a:tableStyleId>
                  </a:tblPr>
                  <a:tblGrid>
                    <a:gridCol w="2012763">
                      <a:extLst>
                        <a:ext uri="{9D8B030D-6E8A-4147-A177-3AD203B41FA5}">
                          <a16:colId xmlns:a16="http://schemas.microsoft.com/office/drawing/2014/main" val="1377620546"/>
                        </a:ext>
                      </a:extLst>
                    </a:gridCol>
                    <a:gridCol w="932453">
                      <a:extLst>
                        <a:ext uri="{9D8B030D-6E8A-4147-A177-3AD203B41FA5}">
                          <a16:colId xmlns:a16="http://schemas.microsoft.com/office/drawing/2014/main" val="3317283339"/>
                        </a:ext>
                      </a:extLst>
                    </a:gridCol>
                  </a:tblGrid>
                  <a:tr h="336370">
                    <a:tc>
                      <a:txBody>
                        <a:bodyPr/>
                        <a:lstStyle/>
                        <a:p>
                          <a:pPr algn="l"/>
                          <a:r>
                            <a:rPr lang="en-US" altLang="ko-Kore-KR" sz="1400" b="0">
                              <a:solidFill>
                                <a:schemeClr val="bg2"/>
                              </a:solidFill>
                              <a:latin typeface="Times New Roman" panose="02020603050405020304" pitchFamily="18" charset="0"/>
                              <a:cs typeface="Times New Roman" panose="02020603050405020304" pitchFamily="18" charset="0"/>
                            </a:rPr>
                            <a:t>Particle energy</a:t>
                          </a:r>
                          <a:endParaRPr lang="ko-Kore-KR" altLang="en-US" sz="1400" b="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14:m>
                            <m:oMathPara xmlns:m="http://schemas.openxmlformats.org/officeDocument/2006/math">
                              <m:oMathParaPr>
                                <m:jc m:val="centerGroup"/>
                              </m:oMathParaPr>
                              <m:oMath xmlns:m="http://schemas.openxmlformats.org/officeDocument/2006/math">
                                <m:sSub>
                                  <m:sSubPr>
                                    <m:ctrlPr>
                                      <a:rPr lang="en-US" altLang="ko-Kore-KR" sz="1400" b="0" i="1" smtClean="0">
                                        <a:solidFill>
                                          <a:schemeClr val="bg2"/>
                                        </a:solidFill>
                                        <a:latin typeface="Cambria Math" panose="02040503050406030204" pitchFamily="18" charset="0"/>
                                        <a:ea typeface="Cambria Math" panose="02040503050406030204" pitchFamily="18" charset="0"/>
                                      </a:rPr>
                                    </m:ctrlPr>
                                  </m:sSubPr>
                                  <m:e>
                                    <m:r>
                                      <a:rPr lang="en-US" altLang="ko-Kore-KR" sz="1400" b="0" i="1" smtClean="0">
                                        <a:solidFill>
                                          <a:schemeClr val="bg2"/>
                                        </a:solidFill>
                                        <a:latin typeface="Cambria Math" panose="02040503050406030204" pitchFamily="18" charset="0"/>
                                        <a:ea typeface="Cambria Math" panose="02040503050406030204" pitchFamily="18" charset="0"/>
                                      </a:rPr>
                                      <m:t>𝜂</m:t>
                                    </m:r>
                                  </m:e>
                                  <m:sub>
                                    <m:r>
                                      <a:rPr lang="en-US" altLang="ko-Kore-KR" sz="1400" b="0" i="1" smtClean="0">
                                        <a:solidFill>
                                          <a:schemeClr val="bg2"/>
                                        </a:solidFill>
                                        <a:latin typeface="Cambria Math" panose="02040503050406030204" pitchFamily="18" charset="0"/>
                                        <a:ea typeface="Cambria Math" panose="02040503050406030204" pitchFamily="18" charset="0"/>
                                      </a:rPr>
                                      <m:t>𝑒</m:t>
                                    </m:r>
                                  </m:sub>
                                </m:sSub>
                              </m:oMath>
                            </m:oMathPara>
                          </a14:m>
                          <a:endParaRPr lang="ko-Kore-KR" altLang="en-US" sz="140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9059544"/>
                      </a:ext>
                    </a:extLst>
                  </a:tr>
                  <a:tr h="168185">
                    <a:tc>
                      <a:txBody>
                        <a:bodyPr/>
                        <a:lstStyle/>
                        <a:p>
                          <a:pPr algn="l"/>
                          <a:r>
                            <a:rPr lang="en-US" altLang="ko-Kore-KR" sz="1400">
                              <a:solidFill>
                                <a:schemeClr val="bg2"/>
                              </a:solidFill>
                              <a:latin typeface="Times New Roman" panose="02020603050405020304" pitchFamily="18" charset="0"/>
                              <a:cs typeface="Times New Roman" panose="02020603050405020304" pitchFamily="18" charset="0"/>
                            </a:rPr>
                            <a:t>Magnetic energy ratio</a:t>
                          </a:r>
                          <a:endParaRPr lang="ko-Kore-KR" altLang="en-US" sz="140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14:m>
                            <m:oMathPara xmlns:m="http://schemas.openxmlformats.org/officeDocument/2006/math">
                              <m:oMathParaPr>
                                <m:jc m:val="centerGroup"/>
                              </m:oMathParaPr>
                              <m:oMath xmlns:m="http://schemas.openxmlformats.org/officeDocument/2006/math">
                                <m:sSub>
                                  <m:sSubPr>
                                    <m:ctrlPr>
                                      <a:rPr lang="en-US" altLang="ko-Kore-KR" sz="1400" b="0" i="1" smtClean="0">
                                        <a:solidFill>
                                          <a:schemeClr val="bg2"/>
                                        </a:solidFill>
                                        <a:latin typeface="Cambria Math" panose="02040503050406030204" pitchFamily="18" charset="0"/>
                                      </a:rPr>
                                    </m:ctrlPr>
                                  </m:sSubPr>
                                  <m:e>
                                    <m:r>
                                      <a:rPr lang="ko-Kore-KR" altLang="en-US" sz="1400" i="1" smtClean="0">
                                        <a:solidFill>
                                          <a:schemeClr val="bg2"/>
                                        </a:solidFill>
                                        <a:latin typeface="Cambria Math" panose="02040503050406030204" pitchFamily="18" charset="0"/>
                                      </a:rPr>
                                      <m:t>𝜂</m:t>
                                    </m:r>
                                  </m:e>
                                  <m:sub>
                                    <m:r>
                                      <a:rPr lang="en-US" altLang="ko-Kore-KR" sz="1400" b="0" i="1" smtClean="0">
                                        <a:solidFill>
                                          <a:schemeClr val="bg2"/>
                                        </a:solidFill>
                                        <a:latin typeface="Cambria Math" panose="02040503050406030204" pitchFamily="18" charset="0"/>
                                      </a:rPr>
                                      <m:t>𝐵</m:t>
                                    </m:r>
                                  </m:sub>
                                </m:sSub>
                              </m:oMath>
                            </m:oMathPara>
                          </a14:m>
                          <a:endParaRPr lang="ko-Kore-KR" altLang="en-US" sz="140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9379098"/>
                      </a:ext>
                    </a:extLst>
                  </a:tr>
                  <a:tr h="168185">
                    <a:tc>
                      <a:txBody>
                        <a:bodyPr/>
                        <a:lstStyle/>
                        <a:p>
                          <a:pPr algn="l"/>
                          <a:r>
                            <a:rPr lang="en-US" altLang="en-US" sz="1400">
                              <a:solidFill>
                                <a:schemeClr val="bg2"/>
                              </a:solidFill>
                              <a:latin typeface="Times New Roman" panose="02020603050405020304" pitchFamily="18" charset="0"/>
                              <a:cs typeface="Times New Roman" panose="02020603050405020304" pitchFamily="18" charset="0"/>
                            </a:rPr>
                            <a:t>External magnetic field</a:t>
                          </a:r>
                          <a:endParaRPr lang="ko-Kore-KR" altLang="en-US" sz="140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14:m>
                            <m:oMathPara xmlns:m="http://schemas.openxmlformats.org/officeDocument/2006/math">
                              <m:oMathParaPr>
                                <m:jc m:val="centerGroup"/>
                              </m:oMathParaPr>
                              <m:oMath xmlns:m="http://schemas.openxmlformats.org/officeDocument/2006/math">
                                <m:sSub>
                                  <m:sSubPr>
                                    <m:ctrlPr>
                                      <a:rPr lang="en-US" altLang="en-US" sz="1400" b="0" i="1" smtClean="0">
                                        <a:solidFill>
                                          <a:schemeClr val="bg2"/>
                                        </a:solidFill>
                                        <a:latin typeface="Cambria Math" panose="02040503050406030204" pitchFamily="18" charset="0"/>
                                        <a:cs typeface="Times New Roman" panose="02020603050405020304" pitchFamily="18" charset="0"/>
                                      </a:rPr>
                                    </m:ctrlPr>
                                  </m:sSubPr>
                                  <m:e>
                                    <m:r>
                                      <a:rPr lang="en-US" altLang="en-US" sz="1400" b="0" i="1" smtClean="0">
                                        <a:solidFill>
                                          <a:schemeClr val="bg2"/>
                                        </a:solidFill>
                                        <a:latin typeface="Cambria Math" panose="02040503050406030204" pitchFamily="18" charset="0"/>
                                        <a:cs typeface="Times New Roman" panose="02020603050405020304" pitchFamily="18" charset="0"/>
                                      </a:rPr>
                                      <m:t>𝐵</m:t>
                                    </m:r>
                                  </m:e>
                                  <m:sub>
                                    <m:r>
                                      <a:rPr lang="en-US" altLang="en-US" sz="1400" b="0" i="1" smtClean="0">
                                        <a:solidFill>
                                          <a:schemeClr val="bg2"/>
                                        </a:solidFill>
                                        <a:latin typeface="Cambria Math" panose="02040503050406030204" pitchFamily="18" charset="0"/>
                                        <a:cs typeface="Times New Roman" panose="02020603050405020304" pitchFamily="18" charset="0"/>
                                      </a:rPr>
                                      <m:t>𝐸𝑋𝑇</m:t>
                                    </m:r>
                                  </m:sub>
                                </m:sSub>
                              </m:oMath>
                            </m:oMathPara>
                          </a14:m>
                          <a:endParaRPr lang="ko-Kore-KR" altLang="en-US" sz="140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8115941"/>
                      </a:ext>
                    </a:extLst>
                  </a:tr>
                  <a:tr h="168185">
                    <a:tc>
                      <a:txBody>
                        <a:bodyPr/>
                        <a:lstStyle/>
                        <a:p>
                          <a:pPr algn="l"/>
                          <a:r>
                            <a:rPr lang="en-US" altLang="en-US" sz="1400">
                              <a:solidFill>
                                <a:schemeClr val="bg2"/>
                              </a:solidFill>
                              <a:latin typeface="Times New Roman" panose="02020603050405020304" pitchFamily="18" charset="0"/>
                              <a:cs typeface="Times New Roman" panose="02020603050405020304" pitchFamily="18" charset="0"/>
                            </a:rPr>
                            <a:t>Bulk speed at TS</a:t>
                          </a:r>
                          <a:endParaRPr lang="ko-Kore-KR" altLang="en-US" sz="140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altLang="ko-KR" sz="1400" b="0" i="1" smtClean="0">
                                        <a:solidFill>
                                          <a:schemeClr val="bg2"/>
                                        </a:solidFill>
                                        <a:latin typeface="Cambria Math" panose="02040503050406030204" pitchFamily="18" charset="0"/>
                                      </a:rPr>
                                    </m:ctrlPr>
                                  </m:sSubPr>
                                  <m:e>
                                    <m:r>
                                      <a:rPr lang="en-US" altLang="ko-KR" sz="1400" b="0" i="1" smtClean="0">
                                        <a:solidFill>
                                          <a:schemeClr val="bg2"/>
                                        </a:solidFill>
                                        <a:latin typeface="Cambria Math" panose="02040503050406030204" pitchFamily="18" charset="0"/>
                                      </a:rPr>
                                      <m:t>𝑉</m:t>
                                    </m:r>
                                  </m:e>
                                  <m:sub>
                                    <m:r>
                                      <a:rPr lang="en-US" altLang="ko-KR" sz="1400" b="0" i="1" smtClean="0">
                                        <a:solidFill>
                                          <a:schemeClr val="bg2"/>
                                        </a:solidFill>
                                        <a:latin typeface="Cambria Math" panose="02040503050406030204" pitchFamily="18" charset="0"/>
                                      </a:rPr>
                                      <m:t>0</m:t>
                                    </m:r>
                                  </m:sub>
                                </m:sSub>
                              </m:oMath>
                            </m:oMathPara>
                          </a14:m>
                          <a:endParaRPr lang="ko-Kore-KR" altLang="en-US" sz="140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6596320"/>
                      </a:ext>
                    </a:extLst>
                  </a:tr>
                  <a:tr h="168185">
                    <a:tc>
                      <a:txBody>
                        <a:bodyPr/>
                        <a:lstStyle/>
                        <a:p>
                          <a:pPr algn="l"/>
                          <a:r>
                            <a:rPr lang="en-US" altLang="en-US" sz="1400">
                              <a:solidFill>
                                <a:schemeClr val="bg2"/>
                              </a:solidFill>
                              <a:latin typeface="Times New Roman" panose="02020603050405020304" pitchFamily="18" charset="0"/>
                              <a:cs typeface="Times New Roman" panose="02020603050405020304" pitchFamily="18" charset="0"/>
                            </a:rPr>
                            <a:t>Speed index</a:t>
                          </a:r>
                          <a:endParaRPr lang="ko-Kore-KR" altLang="en-US" sz="140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altLang="en-US" sz="1400" b="0" i="1" smtClean="0">
                                        <a:solidFill>
                                          <a:schemeClr val="bg2"/>
                                        </a:solidFill>
                                        <a:latin typeface="Cambria Math" panose="02040503050406030204" pitchFamily="18" charset="0"/>
                                        <a:cs typeface="Times New Roman" panose="02020603050405020304" pitchFamily="18" charset="0"/>
                                      </a:rPr>
                                    </m:ctrlPr>
                                  </m:sSubPr>
                                  <m:e>
                                    <m:r>
                                      <a:rPr lang="en-US" altLang="en-US" sz="1400" b="0" i="1" smtClean="0">
                                        <a:solidFill>
                                          <a:schemeClr val="bg2"/>
                                        </a:solidFill>
                                        <a:latin typeface="Cambria Math" panose="02040503050406030204" pitchFamily="18" charset="0"/>
                                        <a:cs typeface="Times New Roman" panose="02020603050405020304" pitchFamily="18" charset="0"/>
                                      </a:rPr>
                                      <m:t>𝛼</m:t>
                                    </m:r>
                                  </m:e>
                                  <m:sub>
                                    <m:r>
                                      <a:rPr lang="en-US" altLang="en-US" sz="1400" b="0" i="1" smtClean="0">
                                        <a:solidFill>
                                          <a:schemeClr val="bg2"/>
                                        </a:solidFill>
                                        <a:latin typeface="Cambria Math" panose="02040503050406030204" pitchFamily="18" charset="0"/>
                                        <a:cs typeface="Times New Roman" panose="02020603050405020304" pitchFamily="18" charset="0"/>
                                      </a:rPr>
                                      <m:t>𝑉</m:t>
                                    </m:r>
                                  </m:sub>
                                </m:sSub>
                              </m:oMath>
                            </m:oMathPara>
                          </a14:m>
                          <a:endParaRPr lang="ko-Kore-KR" altLang="en-US" sz="140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3388779"/>
                      </a:ext>
                    </a:extLst>
                  </a:tr>
                  <a:tr h="0">
                    <a:tc>
                      <a:txBody>
                        <a:bodyPr/>
                        <a:lstStyle/>
                        <a:p>
                          <a:pPr algn="l"/>
                          <a:r>
                            <a:rPr lang="en-US" altLang="ko-Kore-KR" sz="1400">
                              <a:solidFill>
                                <a:schemeClr val="bg2"/>
                              </a:solidFill>
                              <a:latin typeface="Times New Roman" panose="02020603050405020304" pitchFamily="18" charset="0"/>
                              <a:cs typeface="Times New Roman" panose="02020603050405020304" pitchFamily="18" charset="0"/>
                            </a:rPr>
                            <a:t>PWN age</a:t>
                          </a:r>
                          <a:endParaRPr lang="ko-Kore-KR" altLang="en-US" sz="140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altLang="ko-KR" sz="1400" b="0" i="1" smtClean="0">
                                        <a:solidFill>
                                          <a:schemeClr val="bg2"/>
                                        </a:solidFill>
                                        <a:latin typeface="Cambria Math" panose="02040503050406030204" pitchFamily="18" charset="0"/>
                                      </a:rPr>
                                    </m:ctrlPr>
                                  </m:sSubPr>
                                  <m:e>
                                    <m:r>
                                      <a:rPr lang="en-US" altLang="ko-KR" sz="1400" b="0" i="1" smtClean="0">
                                        <a:solidFill>
                                          <a:schemeClr val="bg2"/>
                                        </a:solidFill>
                                        <a:latin typeface="Cambria Math" panose="02040503050406030204" pitchFamily="18" charset="0"/>
                                      </a:rPr>
                                      <m:t>𝑡</m:t>
                                    </m:r>
                                  </m:e>
                                  <m:sub>
                                    <m:r>
                                      <a:rPr lang="en-US" altLang="ko-KR" sz="1400" b="0" i="1" smtClean="0">
                                        <a:solidFill>
                                          <a:schemeClr val="bg2"/>
                                        </a:solidFill>
                                        <a:latin typeface="Cambria Math" panose="02040503050406030204" pitchFamily="18" charset="0"/>
                                      </a:rPr>
                                      <m:t>𝑎𝑔𝑒</m:t>
                                    </m:r>
                                  </m:sub>
                                </m:sSub>
                              </m:oMath>
                            </m:oMathPara>
                          </a14:m>
                          <a:endParaRPr lang="ko-Kore-KR" altLang="en-US" sz="140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329790"/>
                      </a:ext>
                    </a:extLst>
                  </a:tr>
                  <a:tr h="192677">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ore-KR" sz="1400" b="0">
                              <a:solidFill>
                                <a:schemeClr val="bg2"/>
                              </a:solidFill>
                              <a:latin typeface="Times New Roman" panose="02020603050405020304" pitchFamily="18" charset="0"/>
                              <a:cs typeface="Times New Roman" panose="02020603050405020304" pitchFamily="18" charset="0"/>
                            </a:rPr>
                            <a:t>FIR/NIR temperature</a:t>
                          </a:r>
                          <a:endParaRPr lang="ko-Kore-KR" altLang="en-US" sz="1400" b="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altLang="ko-Kore-KR" sz="1400" b="0" i="1" smtClean="0">
                                        <a:solidFill>
                                          <a:schemeClr val="bg2"/>
                                        </a:solidFill>
                                        <a:latin typeface="Cambria Math" panose="02040503050406030204" pitchFamily="18" charset="0"/>
                                      </a:rPr>
                                    </m:ctrlPr>
                                  </m:sSubPr>
                                  <m:e>
                                    <m:r>
                                      <a:rPr lang="en-US" altLang="ko-Kore-KR" sz="1400" b="0" i="1" smtClean="0">
                                        <a:solidFill>
                                          <a:schemeClr val="bg2"/>
                                        </a:solidFill>
                                        <a:latin typeface="Cambria Math" panose="02040503050406030204" pitchFamily="18" charset="0"/>
                                      </a:rPr>
                                      <m:t>𝑇</m:t>
                                    </m:r>
                                  </m:e>
                                  <m:sub>
                                    <m:r>
                                      <a:rPr lang="en-US" altLang="ko-Kore-KR" sz="1400" b="0" i="1" smtClean="0">
                                        <a:solidFill>
                                          <a:schemeClr val="bg2"/>
                                        </a:solidFill>
                                        <a:latin typeface="Cambria Math" panose="02040503050406030204" pitchFamily="18" charset="0"/>
                                      </a:rPr>
                                      <m:t>𝐹𝐼𝑅</m:t>
                                    </m:r>
                                    <m:r>
                                      <a:rPr lang="en-US" altLang="ko-Kore-KR" sz="1400" b="0" i="1" smtClean="0">
                                        <a:solidFill>
                                          <a:schemeClr val="bg2"/>
                                        </a:solidFill>
                                        <a:latin typeface="Cambria Math" panose="02040503050406030204" pitchFamily="18" charset="0"/>
                                      </a:rPr>
                                      <m:t>,</m:t>
                                    </m:r>
                                    <m:r>
                                      <a:rPr lang="en-US" altLang="ko-Kore-KR" sz="1400" b="0" i="1" smtClean="0">
                                        <a:solidFill>
                                          <a:schemeClr val="bg2"/>
                                        </a:solidFill>
                                        <a:latin typeface="Cambria Math" panose="02040503050406030204" pitchFamily="18" charset="0"/>
                                      </a:rPr>
                                      <m:t>𝑁𝐼𝑅</m:t>
                                    </m:r>
                                  </m:sub>
                                </m:sSub>
                              </m:oMath>
                            </m:oMathPara>
                          </a14:m>
                          <a:endParaRPr lang="ko-Kore-KR" altLang="en-US" sz="140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2658950"/>
                      </a:ext>
                    </a:extLst>
                  </a:tr>
                  <a:tr h="0">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ore-KR" sz="1400">
                              <a:solidFill>
                                <a:schemeClr val="bg2"/>
                              </a:solidFill>
                              <a:latin typeface="Times New Roman" panose="02020603050405020304" pitchFamily="18" charset="0"/>
                              <a:cs typeface="Times New Roman" panose="02020603050405020304" pitchFamily="18" charset="0"/>
                            </a:rPr>
                            <a:t>FIR/NIR energy density</a:t>
                          </a:r>
                          <a:endParaRPr lang="ko-Kore-KR" altLang="en-US" sz="140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altLang="ko-Kore-KR" sz="1400" b="0" i="1" smtClean="0">
                                        <a:solidFill>
                                          <a:schemeClr val="bg2"/>
                                        </a:solidFill>
                                        <a:latin typeface="Cambria Math" panose="02040503050406030204" pitchFamily="18" charset="0"/>
                                        <a:cs typeface="Times New Roman" panose="02020603050405020304" pitchFamily="18" charset="0"/>
                                      </a:rPr>
                                    </m:ctrlPr>
                                  </m:sSubPr>
                                  <m:e>
                                    <m:r>
                                      <a:rPr lang="en-US" altLang="ko-Kore-KR" sz="1400" b="0" i="1" smtClean="0">
                                        <a:solidFill>
                                          <a:schemeClr val="bg2"/>
                                        </a:solidFill>
                                        <a:latin typeface="Cambria Math" panose="02040503050406030204" pitchFamily="18" charset="0"/>
                                        <a:cs typeface="Times New Roman" panose="02020603050405020304" pitchFamily="18" charset="0"/>
                                      </a:rPr>
                                      <m:t>𝑈</m:t>
                                    </m:r>
                                  </m:e>
                                  <m:sub>
                                    <m:r>
                                      <a:rPr lang="en-US" altLang="ko-Kore-KR" sz="1400" b="0" i="1" smtClean="0">
                                        <a:solidFill>
                                          <a:schemeClr val="bg2"/>
                                        </a:solidFill>
                                        <a:latin typeface="Cambria Math" panose="02040503050406030204" pitchFamily="18" charset="0"/>
                                        <a:cs typeface="Times New Roman" panose="02020603050405020304" pitchFamily="18" charset="0"/>
                                      </a:rPr>
                                      <m:t>𝐹𝐼𝑅</m:t>
                                    </m:r>
                                    <m:r>
                                      <a:rPr lang="en-US" altLang="ko-Kore-KR" sz="1400" b="0" i="1" smtClean="0">
                                        <a:solidFill>
                                          <a:schemeClr val="bg2"/>
                                        </a:solidFill>
                                        <a:latin typeface="Cambria Math" panose="02040503050406030204" pitchFamily="18" charset="0"/>
                                        <a:cs typeface="Times New Roman" panose="02020603050405020304" pitchFamily="18" charset="0"/>
                                      </a:rPr>
                                      <m:t>,</m:t>
                                    </m:r>
                                    <m:r>
                                      <a:rPr lang="en-US" altLang="ko-Kore-KR" sz="1400" b="0" i="1" smtClean="0">
                                        <a:solidFill>
                                          <a:schemeClr val="bg2"/>
                                        </a:solidFill>
                                        <a:latin typeface="Cambria Math" panose="02040503050406030204" pitchFamily="18" charset="0"/>
                                        <a:cs typeface="Times New Roman" panose="02020603050405020304" pitchFamily="18" charset="0"/>
                                      </a:rPr>
                                      <m:t>𝑁𝐼𝑅</m:t>
                                    </m:r>
                                  </m:sub>
                                </m:sSub>
                              </m:oMath>
                            </m:oMathPara>
                          </a14:m>
                          <a:endParaRPr lang="ko-Kore-KR" altLang="en-US" sz="140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339249"/>
                      </a:ext>
                    </a:extLst>
                  </a:tr>
                </a:tbl>
              </a:graphicData>
            </a:graphic>
          </p:graphicFrame>
        </mc:Choice>
        <mc:Fallback xmlns="">
          <p:graphicFrame>
            <p:nvGraphicFramePr>
              <p:cNvPr id="12" name="표 11">
                <a:extLst>
                  <a:ext uri="{FF2B5EF4-FFF2-40B4-BE49-F238E27FC236}">
                    <a16:creationId xmlns:a16="http://schemas.microsoft.com/office/drawing/2014/main" id="{A4657779-951B-F557-CF24-2969AD7CE8FD}"/>
                  </a:ext>
                </a:extLst>
              </p:cNvPr>
              <p:cNvGraphicFramePr>
                <a:graphicFrameLocks noGrp="1"/>
              </p:cNvGraphicFramePr>
              <p:nvPr>
                <p:extLst>
                  <p:ext uri="{D42A27DB-BD31-4B8C-83A1-F6EECF244321}">
                    <p14:modId xmlns:p14="http://schemas.microsoft.com/office/powerpoint/2010/main" val="1414962146"/>
                  </p:ext>
                </p:extLst>
              </p:nvPr>
            </p:nvGraphicFramePr>
            <p:xfrm>
              <a:off x="7621409" y="2910694"/>
              <a:ext cx="2945216" cy="2505976"/>
            </p:xfrm>
            <a:graphic>
              <a:graphicData uri="http://schemas.openxmlformats.org/drawingml/2006/table">
                <a:tbl>
                  <a:tblPr firstRow="1" bandRow="1">
                    <a:tableStyleId>{5C22544A-7EE6-4342-B048-85BDC9FD1C3A}</a:tableStyleId>
                  </a:tblPr>
                  <a:tblGrid>
                    <a:gridCol w="2012763">
                      <a:extLst>
                        <a:ext uri="{9D8B030D-6E8A-4147-A177-3AD203B41FA5}">
                          <a16:colId xmlns:a16="http://schemas.microsoft.com/office/drawing/2014/main" val="1377620546"/>
                        </a:ext>
                      </a:extLst>
                    </a:gridCol>
                    <a:gridCol w="932453">
                      <a:extLst>
                        <a:ext uri="{9D8B030D-6E8A-4147-A177-3AD203B41FA5}">
                          <a16:colId xmlns:a16="http://schemas.microsoft.com/office/drawing/2014/main" val="3317283339"/>
                        </a:ext>
                      </a:extLst>
                    </a:gridCol>
                  </a:tblGrid>
                  <a:tr h="336370">
                    <a:tc>
                      <a:txBody>
                        <a:bodyPr/>
                        <a:lstStyle/>
                        <a:p>
                          <a:pPr algn="l"/>
                          <a:r>
                            <a:rPr lang="en-US" altLang="ko-Kore-KR" sz="1400" b="0" dirty="0">
                              <a:solidFill>
                                <a:schemeClr val="bg2"/>
                              </a:solidFill>
                              <a:latin typeface="Times New Roman" panose="02020603050405020304" pitchFamily="18" charset="0"/>
                              <a:cs typeface="Times New Roman" panose="02020603050405020304" pitchFamily="18" charset="0"/>
                            </a:rPr>
                            <a:t>Particle energy</a:t>
                          </a:r>
                          <a:endParaRPr lang="ko-Kore-KR" altLang="en-US" sz="1400" b="0" dirty="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ko-K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216993" t="-1818" r="-1307" b="-665455"/>
                          </a:stretch>
                        </a:blipFill>
                      </a:tcPr>
                    </a:tc>
                    <a:extLst>
                      <a:ext uri="{0D108BD9-81ED-4DB2-BD59-A6C34878D82A}">
                        <a16:rowId xmlns:a16="http://schemas.microsoft.com/office/drawing/2014/main" val="3109059544"/>
                      </a:ext>
                    </a:extLst>
                  </a:tr>
                  <a:tr h="304800">
                    <a:tc>
                      <a:txBody>
                        <a:bodyPr/>
                        <a:lstStyle/>
                        <a:p>
                          <a:pPr algn="l"/>
                          <a:r>
                            <a:rPr lang="en-US" altLang="ko-Kore-KR" sz="1400" dirty="0">
                              <a:solidFill>
                                <a:schemeClr val="bg2"/>
                              </a:solidFill>
                              <a:latin typeface="Times New Roman" panose="02020603050405020304" pitchFamily="18" charset="0"/>
                              <a:cs typeface="Times New Roman" panose="02020603050405020304" pitchFamily="18" charset="0"/>
                            </a:rPr>
                            <a:t>Magnetic energy ratio</a:t>
                          </a:r>
                          <a:endParaRPr lang="ko-Kore-KR" altLang="en-US" sz="1400" dirty="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ko-K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216993" t="-112000" r="-1307" b="-632000"/>
                          </a:stretch>
                        </a:blipFill>
                      </a:tcPr>
                    </a:tc>
                    <a:extLst>
                      <a:ext uri="{0D108BD9-81ED-4DB2-BD59-A6C34878D82A}">
                        <a16:rowId xmlns:a16="http://schemas.microsoft.com/office/drawing/2014/main" val="2289379098"/>
                      </a:ext>
                    </a:extLst>
                  </a:tr>
                  <a:tr h="304800">
                    <a:tc>
                      <a:txBody>
                        <a:bodyPr/>
                        <a:lstStyle/>
                        <a:p>
                          <a:pPr algn="l"/>
                          <a:r>
                            <a:rPr lang="en-US" altLang="en-US" sz="1400" dirty="0">
                              <a:solidFill>
                                <a:schemeClr val="bg2"/>
                              </a:solidFill>
                              <a:latin typeface="Times New Roman" panose="02020603050405020304" pitchFamily="18" charset="0"/>
                              <a:cs typeface="Times New Roman" panose="02020603050405020304" pitchFamily="18" charset="0"/>
                            </a:rPr>
                            <a:t>External magnetic field</a:t>
                          </a:r>
                          <a:endParaRPr lang="ko-Kore-KR" altLang="en-US" sz="1400" dirty="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ko-K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216993" t="-207843" r="-1307" b="-519608"/>
                          </a:stretch>
                        </a:blipFill>
                      </a:tcPr>
                    </a:tc>
                    <a:extLst>
                      <a:ext uri="{0D108BD9-81ED-4DB2-BD59-A6C34878D82A}">
                        <a16:rowId xmlns:a16="http://schemas.microsoft.com/office/drawing/2014/main" val="2318115941"/>
                      </a:ext>
                    </a:extLst>
                  </a:tr>
                  <a:tr h="304800">
                    <a:tc>
                      <a:txBody>
                        <a:bodyPr/>
                        <a:lstStyle/>
                        <a:p>
                          <a:pPr algn="l"/>
                          <a:r>
                            <a:rPr lang="en-US" altLang="en-US" sz="1400" dirty="0">
                              <a:solidFill>
                                <a:schemeClr val="bg2"/>
                              </a:solidFill>
                              <a:latin typeface="Times New Roman" panose="02020603050405020304" pitchFamily="18" charset="0"/>
                              <a:cs typeface="Times New Roman" panose="02020603050405020304" pitchFamily="18" charset="0"/>
                            </a:rPr>
                            <a:t>Bulk speed at TS</a:t>
                          </a:r>
                          <a:endParaRPr lang="ko-Kore-KR" altLang="en-US" sz="1400" dirty="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ko-K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216993" t="-314000" r="-1307" b="-430000"/>
                          </a:stretch>
                        </a:blipFill>
                      </a:tcPr>
                    </a:tc>
                    <a:extLst>
                      <a:ext uri="{0D108BD9-81ED-4DB2-BD59-A6C34878D82A}">
                        <a16:rowId xmlns:a16="http://schemas.microsoft.com/office/drawing/2014/main" val="2856596320"/>
                      </a:ext>
                    </a:extLst>
                  </a:tr>
                  <a:tr h="304800">
                    <a:tc>
                      <a:txBody>
                        <a:bodyPr/>
                        <a:lstStyle/>
                        <a:p>
                          <a:pPr algn="l"/>
                          <a:r>
                            <a:rPr lang="en-US" altLang="en-US" sz="1400" dirty="0">
                              <a:solidFill>
                                <a:schemeClr val="bg2"/>
                              </a:solidFill>
                              <a:latin typeface="Times New Roman" panose="02020603050405020304" pitchFamily="18" charset="0"/>
                              <a:cs typeface="Times New Roman" panose="02020603050405020304" pitchFamily="18" charset="0"/>
                            </a:rPr>
                            <a:t>Speed index</a:t>
                          </a:r>
                          <a:endParaRPr lang="ko-Kore-KR" altLang="en-US" sz="1400" dirty="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ko-K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216993" t="-414000" r="-1307" b="-330000"/>
                          </a:stretch>
                        </a:blipFill>
                      </a:tcPr>
                    </a:tc>
                    <a:extLst>
                      <a:ext uri="{0D108BD9-81ED-4DB2-BD59-A6C34878D82A}">
                        <a16:rowId xmlns:a16="http://schemas.microsoft.com/office/drawing/2014/main" val="623388779"/>
                      </a:ext>
                    </a:extLst>
                  </a:tr>
                  <a:tr h="322136">
                    <a:tc>
                      <a:txBody>
                        <a:bodyPr/>
                        <a:lstStyle/>
                        <a:p>
                          <a:pPr algn="l"/>
                          <a:r>
                            <a:rPr lang="en-US" altLang="ko-Kore-KR" sz="1400" dirty="0">
                              <a:solidFill>
                                <a:schemeClr val="bg2"/>
                              </a:solidFill>
                              <a:latin typeface="Times New Roman" panose="02020603050405020304" pitchFamily="18" charset="0"/>
                              <a:cs typeface="Times New Roman" panose="02020603050405020304" pitchFamily="18" charset="0"/>
                            </a:rPr>
                            <a:t>PWN age</a:t>
                          </a:r>
                          <a:endParaRPr lang="ko-Kore-KR" altLang="en-US" sz="1400" dirty="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ko-K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216993" t="-484906" r="-1307" b="-211321"/>
                          </a:stretch>
                        </a:blipFill>
                      </a:tcPr>
                    </a:tc>
                    <a:extLst>
                      <a:ext uri="{0D108BD9-81ED-4DB2-BD59-A6C34878D82A}">
                        <a16:rowId xmlns:a16="http://schemas.microsoft.com/office/drawing/2014/main" val="292329790"/>
                      </a:ext>
                    </a:extLst>
                  </a:tr>
                  <a:tr h="314135">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ore-KR" sz="1400" b="0" dirty="0">
                              <a:solidFill>
                                <a:schemeClr val="bg2"/>
                              </a:solidFill>
                              <a:latin typeface="Times New Roman" panose="02020603050405020304" pitchFamily="18" charset="0"/>
                              <a:cs typeface="Times New Roman" panose="02020603050405020304" pitchFamily="18" charset="0"/>
                            </a:rPr>
                            <a:t>FIR/NIR temperature</a:t>
                          </a:r>
                          <a:endParaRPr lang="ko-Kore-KR" altLang="en-US" sz="1400" b="0" dirty="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ko-K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216993" t="-607843" r="-1307" b="-119608"/>
                          </a:stretch>
                        </a:blipFill>
                      </a:tcPr>
                    </a:tc>
                    <a:extLst>
                      <a:ext uri="{0D108BD9-81ED-4DB2-BD59-A6C34878D82A}">
                        <a16:rowId xmlns:a16="http://schemas.microsoft.com/office/drawing/2014/main" val="3412658950"/>
                      </a:ext>
                    </a:extLst>
                  </a:tr>
                  <a:tr h="314135">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ore-KR" sz="1400" dirty="0">
                              <a:solidFill>
                                <a:schemeClr val="bg2"/>
                              </a:solidFill>
                              <a:latin typeface="Times New Roman" panose="02020603050405020304" pitchFamily="18" charset="0"/>
                              <a:cs typeface="Times New Roman" panose="02020603050405020304" pitchFamily="18" charset="0"/>
                            </a:rPr>
                            <a:t>FIR/NIR energy density</a:t>
                          </a:r>
                          <a:endParaRPr lang="ko-Kore-KR" altLang="en-US" sz="1400" dirty="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ko-K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216993" t="-694231" r="-1307" b="-17308"/>
                          </a:stretch>
                        </a:blipFill>
                      </a:tcPr>
                    </a:tc>
                    <a:extLst>
                      <a:ext uri="{0D108BD9-81ED-4DB2-BD59-A6C34878D82A}">
                        <a16:rowId xmlns:a16="http://schemas.microsoft.com/office/drawing/2014/main" val="2913339249"/>
                      </a:ext>
                    </a:extLst>
                  </a:tr>
                </a:tbl>
              </a:graphicData>
            </a:graphic>
          </p:graphicFrame>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BA9E72C-E67C-7CE3-8676-B1BB0F685DBB}"/>
                  </a:ext>
                </a:extLst>
              </p:cNvPr>
              <p:cNvSpPr txBox="1"/>
              <p:nvPr/>
            </p:nvSpPr>
            <p:spPr>
              <a:xfrm>
                <a:off x="10637169" y="2901090"/>
                <a:ext cx="1493871" cy="540404"/>
              </a:xfrm>
              <a:prstGeom prst="rect">
                <a:avLst/>
              </a:prstGeom>
              <a:noFill/>
            </p:spPr>
            <p:txBody>
              <a:bodyPr wrap="square">
                <a:spAutoFit/>
              </a:bodyPr>
              <a:lstStyle/>
              <a:p>
                <a14:m>
                  <m:oMath xmlns:m="http://schemas.openxmlformats.org/officeDocument/2006/math">
                    <m:sSub>
                      <m:sSubPr>
                        <m:ctrlPr>
                          <a:rPr lang="en-US" altLang="ko-Kore-KR" sz="1400" b="0" i="1" smtClean="0">
                            <a:solidFill>
                              <a:schemeClr val="bg2"/>
                            </a:solidFill>
                            <a:latin typeface="Cambria Math" panose="02040503050406030204" pitchFamily="18" charset="0"/>
                            <a:ea typeface="Cambria Math" panose="02040503050406030204" pitchFamily="18" charset="0"/>
                          </a:rPr>
                        </m:ctrlPr>
                      </m:sSubPr>
                      <m:e>
                        <m:r>
                          <a:rPr lang="en-US" altLang="ko-Kore-KR" sz="1400" b="0" i="1" smtClean="0">
                            <a:solidFill>
                              <a:schemeClr val="bg2"/>
                            </a:solidFill>
                            <a:latin typeface="Cambria Math" panose="02040503050406030204" pitchFamily="18" charset="0"/>
                            <a:ea typeface="Cambria Math" panose="02040503050406030204" pitchFamily="18" charset="0"/>
                          </a:rPr>
                          <m:t>𝜂</m:t>
                        </m:r>
                      </m:e>
                      <m:sub>
                        <m:r>
                          <a:rPr lang="en-US" altLang="ko-Kore-KR" sz="1400" b="0" i="1" smtClean="0">
                            <a:solidFill>
                              <a:schemeClr val="bg2"/>
                            </a:solidFill>
                            <a:latin typeface="Cambria Math" panose="02040503050406030204" pitchFamily="18" charset="0"/>
                            <a:ea typeface="Cambria Math" panose="02040503050406030204" pitchFamily="18" charset="0"/>
                          </a:rPr>
                          <m:t>𝑒</m:t>
                        </m:r>
                      </m:sub>
                    </m:sSub>
                    <m:r>
                      <a:rPr lang="en-US" altLang="ko-Kore-KR" sz="1400" b="0" i="0" smtClean="0">
                        <a:solidFill>
                          <a:schemeClr val="bg2"/>
                        </a:solidFill>
                        <a:latin typeface="Cambria Math" panose="02040503050406030204" pitchFamily="18" charset="0"/>
                        <a:ea typeface="Cambria Math" panose="02040503050406030204" pitchFamily="18" charset="0"/>
                      </a:rPr>
                      <m:t>+</m:t>
                    </m:r>
                    <m:sSub>
                      <m:sSubPr>
                        <m:ctrlPr>
                          <a:rPr lang="en-US" altLang="ko-Kore-KR" sz="1400" i="1">
                            <a:solidFill>
                              <a:schemeClr val="bg2"/>
                            </a:solidFill>
                            <a:latin typeface="Cambria Math" panose="02040503050406030204" pitchFamily="18" charset="0"/>
                            <a:ea typeface="Cambria Math" panose="02040503050406030204" pitchFamily="18" charset="0"/>
                          </a:rPr>
                        </m:ctrlPr>
                      </m:sSubPr>
                      <m:e>
                        <m:r>
                          <a:rPr lang="en-US" altLang="ko-Kore-KR" sz="1400" i="1">
                            <a:solidFill>
                              <a:schemeClr val="bg2"/>
                            </a:solidFill>
                            <a:latin typeface="Cambria Math" panose="02040503050406030204" pitchFamily="18" charset="0"/>
                            <a:ea typeface="Cambria Math" panose="02040503050406030204" pitchFamily="18" charset="0"/>
                          </a:rPr>
                          <m:t>𝜂</m:t>
                        </m:r>
                      </m:e>
                      <m:sub>
                        <m:r>
                          <a:rPr lang="en-US" altLang="ko-Kore-KR" sz="1400" b="0" i="1" smtClean="0">
                            <a:solidFill>
                              <a:schemeClr val="bg2"/>
                            </a:solidFill>
                            <a:latin typeface="Cambria Math" panose="02040503050406030204" pitchFamily="18" charset="0"/>
                            <a:ea typeface="Cambria Math" panose="02040503050406030204" pitchFamily="18" charset="0"/>
                          </a:rPr>
                          <m:t>𝐵</m:t>
                        </m:r>
                      </m:sub>
                    </m:sSub>
                    <m:r>
                      <a:rPr lang="en-US" altLang="ko-Kore-KR" sz="1400" b="0" i="1" smtClean="0">
                        <a:solidFill>
                          <a:schemeClr val="bg2"/>
                        </a:solidFill>
                        <a:latin typeface="Cambria Math" panose="02040503050406030204" pitchFamily="18" charset="0"/>
                        <a:ea typeface="Cambria Math" panose="02040503050406030204" pitchFamily="18" charset="0"/>
                      </a:rPr>
                      <m:t>+</m:t>
                    </m:r>
                    <m:sSub>
                      <m:sSubPr>
                        <m:ctrlPr>
                          <a:rPr lang="en-US" altLang="ko-Kore-KR" sz="1400" i="1">
                            <a:solidFill>
                              <a:schemeClr val="bg2"/>
                            </a:solidFill>
                            <a:latin typeface="Cambria Math" panose="02040503050406030204" pitchFamily="18" charset="0"/>
                            <a:ea typeface="Cambria Math" panose="02040503050406030204" pitchFamily="18" charset="0"/>
                          </a:rPr>
                        </m:ctrlPr>
                      </m:sSubPr>
                      <m:e>
                        <m:r>
                          <a:rPr lang="en-US" altLang="ko-Kore-KR" sz="1400" i="1">
                            <a:solidFill>
                              <a:schemeClr val="bg2"/>
                            </a:solidFill>
                            <a:latin typeface="Cambria Math" panose="02040503050406030204" pitchFamily="18" charset="0"/>
                            <a:ea typeface="Cambria Math" panose="02040503050406030204" pitchFamily="18" charset="0"/>
                          </a:rPr>
                          <m:t>𝜂</m:t>
                        </m:r>
                      </m:e>
                      <m:sub>
                        <m:r>
                          <a:rPr lang="en-US" altLang="ko-Kore-KR" sz="1400" b="0" i="1" smtClean="0">
                            <a:solidFill>
                              <a:schemeClr val="bg2"/>
                            </a:solidFill>
                            <a:latin typeface="Cambria Math" panose="02040503050406030204" pitchFamily="18" charset="0"/>
                            <a:ea typeface="Cambria Math" panose="02040503050406030204" pitchFamily="18" charset="0"/>
                          </a:rPr>
                          <m:t>𝛾</m:t>
                        </m:r>
                      </m:sub>
                    </m:sSub>
                    <m:r>
                      <a:rPr lang="en-US" altLang="ko-Kore-KR" sz="1400" b="0" i="1" smtClean="0">
                        <a:solidFill>
                          <a:schemeClr val="bg2"/>
                        </a:solidFill>
                        <a:latin typeface="Cambria Math" panose="02040503050406030204" pitchFamily="18" charset="0"/>
                        <a:ea typeface="Cambria Math" panose="02040503050406030204" pitchFamily="18" charset="0"/>
                      </a:rPr>
                      <m:t>=1</m:t>
                    </m:r>
                  </m:oMath>
                </a14:m>
                <a:r>
                  <a:rPr lang="en-US" altLang="ko-KR" sz="1400">
                    <a:solidFill>
                      <a:schemeClr val="bg2"/>
                    </a:solidFill>
                  </a:rPr>
                  <a:t> </a:t>
                </a:r>
              </a:p>
              <a:p>
                <a14:m>
                  <m:oMath xmlns:m="http://schemas.openxmlformats.org/officeDocument/2006/math">
                    <m:sSub>
                      <m:sSubPr>
                        <m:ctrlPr>
                          <a:rPr lang="en-US" altLang="ko-KR" sz="1400" b="0" i="1" smtClean="0">
                            <a:solidFill>
                              <a:schemeClr val="bg2"/>
                            </a:solidFill>
                            <a:latin typeface="Cambria Math" panose="02040503050406030204" pitchFamily="18" charset="0"/>
                          </a:rPr>
                        </m:ctrlPr>
                      </m:sSubPr>
                      <m:e>
                        <m:r>
                          <a:rPr lang="en-US" altLang="ko-KR" sz="1400" b="0" i="1" smtClean="0">
                            <a:solidFill>
                              <a:schemeClr val="bg2"/>
                            </a:solidFill>
                            <a:latin typeface="Cambria Math" panose="02040503050406030204" pitchFamily="18" charset="0"/>
                          </a:rPr>
                          <m:t>𝜂</m:t>
                        </m:r>
                      </m:e>
                      <m:sub>
                        <m:r>
                          <a:rPr lang="en-US" altLang="ko-KR" sz="1400" b="0" i="1" smtClean="0">
                            <a:solidFill>
                              <a:schemeClr val="bg2"/>
                            </a:solidFill>
                            <a:latin typeface="Cambria Math" panose="02040503050406030204" pitchFamily="18" charset="0"/>
                          </a:rPr>
                          <m:t>𝑒</m:t>
                        </m:r>
                      </m:sub>
                    </m:sSub>
                    <m:r>
                      <a:rPr lang="en-US" altLang="ko-KR" sz="1400" b="0" i="1" smtClean="0">
                        <a:solidFill>
                          <a:schemeClr val="bg2"/>
                        </a:solidFill>
                        <a:latin typeface="Cambria Math" panose="02040503050406030204" pitchFamily="18" charset="0"/>
                      </a:rPr>
                      <m:t>≫</m:t>
                    </m:r>
                    <m:sSub>
                      <m:sSubPr>
                        <m:ctrlPr>
                          <a:rPr lang="en-US" altLang="ko-KR" sz="1400" b="0" i="1" smtClean="0">
                            <a:solidFill>
                              <a:schemeClr val="bg2"/>
                            </a:solidFill>
                            <a:latin typeface="Cambria Math" panose="02040503050406030204" pitchFamily="18" charset="0"/>
                          </a:rPr>
                        </m:ctrlPr>
                      </m:sSubPr>
                      <m:e>
                        <m:r>
                          <a:rPr lang="en-US" altLang="ko-KR" sz="1400" b="0" i="1" smtClean="0">
                            <a:solidFill>
                              <a:schemeClr val="bg2"/>
                            </a:solidFill>
                            <a:latin typeface="Cambria Math" panose="02040503050406030204" pitchFamily="18" charset="0"/>
                          </a:rPr>
                          <m:t>𝜂</m:t>
                        </m:r>
                      </m:e>
                      <m:sub>
                        <m:r>
                          <a:rPr lang="en-US" altLang="ko-KR" sz="1400" b="0" i="1" smtClean="0">
                            <a:solidFill>
                              <a:schemeClr val="bg2"/>
                            </a:solidFill>
                            <a:latin typeface="Cambria Math" panose="02040503050406030204" pitchFamily="18" charset="0"/>
                          </a:rPr>
                          <m:t>𝐵</m:t>
                        </m:r>
                      </m:sub>
                    </m:sSub>
                  </m:oMath>
                </a14:m>
                <a:r>
                  <a:rPr lang="ko-KR" altLang="en-US" sz="1400">
                    <a:solidFill>
                      <a:schemeClr val="bg2"/>
                    </a:solidFill>
                  </a:rPr>
                  <a:t> </a:t>
                </a:r>
              </a:p>
            </p:txBody>
          </p:sp>
        </mc:Choice>
        <mc:Fallback xmlns="">
          <p:sp>
            <p:nvSpPr>
              <p:cNvPr id="14" name="TextBox 13">
                <a:extLst>
                  <a:ext uri="{FF2B5EF4-FFF2-40B4-BE49-F238E27FC236}">
                    <a16:creationId xmlns:a16="http://schemas.microsoft.com/office/drawing/2014/main" id="{BBA9E72C-E67C-7CE3-8676-B1BB0F685DBB}"/>
                  </a:ext>
                </a:extLst>
              </p:cNvPr>
              <p:cNvSpPr txBox="1">
                <a:spLocks noRot="1" noChangeAspect="1" noMove="1" noResize="1" noEditPoints="1" noAdjustHandles="1" noChangeArrowheads="1" noChangeShapeType="1" noTextEdit="1"/>
              </p:cNvSpPr>
              <p:nvPr/>
            </p:nvSpPr>
            <p:spPr>
              <a:xfrm>
                <a:off x="10637169" y="2901090"/>
                <a:ext cx="1493871" cy="540404"/>
              </a:xfrm>
              <a:prstGeom prst="rect">
                <a:avLst/>
              </a:prstGeom>
              <a:blipFill>
                <a:blip r:embed="rId4"/>
                <a:stretch>
                  <a:fillRect b="-1124"/>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graphicFrame>
            <p:nvGraphicFramePr>
              <p:cNvPr id="15" name="표 14">
                <a:extLst>
                  <a:ext uri="{FF2B5EF4-FFF2-40B4-BE49-F238E27FC236}">
                    <a16:creationId xmlns:a16="http://schemas.microsoft.com/office/drawing/2014/main" id="{3D4C7A56-2DF0-1D75-E3CD-85A3C5322575}"/>
                  </a:ext>
                </a:extLst>
              </p:cNvPr>
              <p:cNvGraphicFramePr>
                <a:graphicFrameLocks noGrp="1"/>
              </p:cNvGraphicFramePr>
              <p:nvPr>
                <p:extLst>
                  <p:ext uri="{D42A27DB-BD31-4B8C-83A1-F6EECF244321}">
                    <p14:modId xmlns:p14="http://schemas.microsoft.com/office/powerpoint/2010/main" val="1752344503"/>
                  </p:ext>
                </p:extLst>
              </p:nvPr>
            </p:nvGraphicFramePr>
            <p:xfrm>
              <a:off x="7623399" y="1032186"/>
              <a:ext cx="2945216" cy="1828800"/>
            </p:xfrm>
            <a:graphic>
              <a:graphicData uri="http://schemas.openxmlformats.org/drawingml/2006/table">
                <a:tbl>
                  <a:tblPr firstRow="1" bandRow="1">
                    <a:tableStyleId>{5C22544A-7EE6-4342-B048-85BDC9FD1C3A}</a:tableStyleId>
                  </a:tblPr>
                  <a:tblGrid>
                    <a:gridCol w="2012762">
                      <a:extLst>
                        <a:ext uri="{9D8B030D-6E8A-4147-A177-3AD203B41FA5}">
                          <a16:colId xmlns:a16="http://schemas.microsoft.com/office/drawing/2014/main" val="558032005"/>
                        </a:ext>
                      </a:extLst>
                    </a:gridCol>
                    <a:gridCol w="932454">
                      <a:extLst>
                        <a:ext uri="{9D8B030D-6E8A-4147-A177-3AD203B41FA5}">
                          <a16:colId xmlns:a16="http://schemas.microsoft.com/office/drawing/2014/main" val="4176867780"/>
                        </a:ext>
                      </a:extLst>
                    </a:gridCol>
                  </a:tblGrid>
                  <a:tr h="252278">
                    <a:tc>
                      <a:txBody>
                        <a:bodyPr/>
                        <a:lstStyle/>
                        <a:p>
                          <a:pPr algn="l"/>
                          <a:r>
                            <a:rPr lang="en-US" altLang="ko-Kore-KR" sz="1400" b="0">
                              <a:solidFill>
                                <a:schemeClr val="bg2"/>
                              </a:solidFill>
                              <a:latin typeface="Times New Roman" panose="02020603050405020304" pitchFamily="18" charset="0"/>
                              <a:cs typeface="Times New Roman" panose="02020603050405020304" pitchFamily="18" charset="0"/>
                            </a:rPr>
                            <a:t>Particle index</a:t>
                          </a:r>
                          <a:endParaRPr lang="ko-Kore-KR" altLang="en-US" sz="1400" b="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14:m>
                            <m:oMathPara xmlns:m="http://schemas.openxmlformats.org/officeDocument/2006/math">
                              <m:oMathParaPr>
                                <m:jc m:val="centerGroup"/>
                              </m:oMathParaPr>
                              <m:oMath xmlns:m="http://schemas.openxmlformats.org/officeDocument/2006/math">
                                <m:sSub>
                                  <m:sSubPr>
                                    <m:ctrlPr>
                                      <a:rPr lang="en-US" altLang="ko-Kore-KR" sz="1400" b="0" i="1" smtClean="0">
                                        <a:solidFill>
                                          <a:schemeClr val="bg2"/>
                                        </a:solidFill>
                                        <a:latin typeface="Cambria Math" panose="02040503050406030204" pitchFamily="18" charset="0"/>
                                      </a:rPr>
                                    </m:ctrlPr>
                                  </m:sSubPr>
                                  <m:e>
                                    <m:r>
                                      <a:rPr lang="en-US" altLang="ko-Kore-KR" sz="1400" b="0" i="1" smtClean="0">
                                        <a:solidFill>
                                          <a:schemeClr val="bg2"/>
                                        </a:solidFill>
                                        <a:latin typeface="Cambria Math" panose="02040503050406030204" pitchFamily="18" charset="0"/>
                                      </a:rPr>
                                      <m:t>𝑝</m:t>
                                    </m:r>
                                  </m:e>
                                  <m:sub>
                                    <m:r>
                                      <a:rPr lang="en-US" altLang="ko-Kore-KR" sz="1400" b="0" i="1" smtClean="0">
                                        <a:solidFill>
                                          <a:schemeClr val="bg2"/>
                                        </a:solidFill>
                                        <a:latin typeface="Cambria Math" panose="02040503050406030204" pitchFamily="18" charset="0"/>
                                      </a:rPr>
                                      <m:t>1</m:t>
                                    </m:r>
                                  </m:sub>
                                </m:sSub>
                              </m:oMath>
                            </m:oMathPara>
                          </a14:m>
                          <a:endParaRPr lang="ko-Kore-KR" altLang="en-US" sz="140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255023"/>
                      </a:ext>
                    </a:extLst>
                  </a:tr>
                  <a:tr h="252278">
                    <a:tc>
                      <a:txBody>
                        <a:bodyPr/>
                        <a:lstStyle/>
                        <a:p>
                          <a:pPr algn="l"/>
                          <a:r>
                            <a:rPr lang="en-US" altLang="ko-Kore-KR" sz="1400">
                              <a:solidFill>
                                <a:schemeClr val="bg2"/>
                              </a:solidFill>
                              <a:latin typeface="Times New Roman" panose="02020603050405020304" pitchFamily="18" charset="0"/>
                              <a:cs typeface="Times New Roman" panose="02020603050405020304" pitchFamily="18" charset="0"/>
                            </a:rPr>
                            <a:t>Minimum Lorentz factor</a:t>
                          </a:r>
                          <a:endParaRPr lang="ko-Kore-KR" altLang="en-US" sz="140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altLang="ko-Kore-KR" sz="1400" b="0" i="1" smtClean="0">
                                        <a:solidFill>
                                          <a:schemeClr val="bg2"/>
                                        </a:solidFill>
                                        <a:latin typeface="Cambria Math" panose="02040503050406030204" pitchFamily="18" charset="0"/>
                                        <a:ea typeface="Cambria Math" panose="02040503050406030204" pitchFamily="18" charset="0"/>
                                      </a:rPr>
                                    </m:ctrlPr>
                                  </m:sSubPr>
                                  <m:e>
                                    <m:r>
                                      <a:rPr lang="en-US" altLang="ko-Kore-KR" sz="1400" b="0" i="1" smtClean="0">
                                        <a:solidFill>
                                          <a:schemeClr val="bg2"/>
                                        </a:solidFill>
                                        <a:latin typeface="Cambria Math" panose="02040503050406030204" pitchFamily="18" charset="0"/>
                                        <a:ea typeface="Cambria Math" panose="02040503050406030204" pitchFamily="18" charset="0"/>
                                      </a:rPr>
                                      <m:t>𝛾</m:t>
                                    </m:r>
                                  </m:e>
                                  <m:sub>
                                    <m:r>
                                      <a:rPr lang="en-US" altLang="ko-Kore-KR" sz="1400" b="0" i="1" smtClean="0">
                                        <a:solidFill>
                                          <a:schemeClr val="bg2"/>
                                        </a:solidFill>
                                        <a:latin typeface="Cambria Math" panose="02040503050406030204" pitchFamily="18" charset="0"/>
                                        <a:ea typeface="Cambria Math" panose="02040503050406030204" pitchFamily="18" charset="0"/>
                                      </a:rPr>
                                      <m:t>𝑚𝑖𝑛</m:t>
                                    </m:r>
                                  </m:sub>
                                </m:sSub>
                              </m:oMath>
                            </m:oMathPara>
                          </a14:m>
                          <a:endParaRPr lang="ko-Kore-KR" altLang="en-US" sz="140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5721976"/>
                      </a:ext>
                    </a:extLst>
                  </a:tr>
                  <a:tr h="2522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ore-KR" sz="1400">
                              <a:solidFill>
                                <a:schemeClr val="bg2"/>
                              </a:solidFill>
                              <a:latin typeface="Times New Roman" panose="02020603050405020304" pitchFamily="18" charset="0"/>
                              <a:cs typeface="Times New Roman" panose="02020603050405020304" pitchFamily="18" charset="0"/>
                            </a:rPr>
                            <a:t>Maximum Lorentz factor</a:t>
                          </a:r>
                          <a:endParaRPr lang="ko-Kore-KR" altLang="en-US" sz="140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14:m>
                            <m:oMathPara xmlns:m="http://schemas.openxmlformats.org/officeDocument/2006/math">
                              <m:oMathParaPr>
                                <m:jc m:val="centerGroup"/>
                              </m:oMathParaPr>
                              <m:oMath xmlns:m="http://schemas.openxmlformats.org/officeDocument/2006/math">
                                <m:sSub>
                                  <m:sSubPr>
                                    <m:ctrlPr>
                                      <a:rPr lang="en-US" altLang="ko-Kore-KR" sz="1400" b="0" i="1" smtClean="0">
                                        <a:solidFill>
                                          <a:schemeClr val="bg2"/>
                                        </a:solidFill>
                                        <a:latin typeface="Cambria Math" panose="02040503050406030204" pitchFamily="18" charset="0"/>
                                        <a:ea typeface="Cambria Math" panose="02040503050406030204" pitchFamily="18" charset="0"/>
                                      </a:rPr>
                                    </m:ctrlPr>
                                  </m:sSubPr>
                                  <m:e>
                                    <m:r>
                                      <a:rPr lang="en-US" altLang="ko-Kore-KR" sz="1400" b="0" i="1" smtClean="0">
                                        <a:solidFill>
                                          <a:schemeClr val="bg2"/>
                                        </a:solidFill>
                                        <a:latin typeface="Cambria Math" panose="02040503050406030204" pitchFamily="18" charset="0"/>
                                        <a:ea typeface="Cambria Math" panose="02040503050406030204" pitchFamily="18" charset="0"/>
                                      </a:rPr>
                                      <m:t>𝛾</m:t>
                                    </m:r>
                                  </m:e>
                                  <m:sub>
                                    <m:r>
                                      <a:rPr lang="en-US" altLang="ko-Kore-KR" sz="1400" b="0" i="1" smtClean="0">
                                        <a:solidFill>
                                          <a:schemeClr val="bg2"/>
                                        </a:solidFill>
                                        <a:latin typeface="Cambria Math" panose="02040503050406030204" pitchFamily="18" charset="0"/>
                                        <a:ea typeface="Cambria Math" panose="02040503050406030204" pitchFamily="18" charset="0"/>
                                      </a:rPr>
                                      <m:t>𝑚𝑎𝑥</m:t>
                                    </m:r>
                                  </m:sub>
                                </m:sSub>
                              </m:oMath>
                            </m:oMathPara>
                          </a14:m>
                          <a:endParaRPr lang="ko-Kore-KR" altLang="en-US" sz="140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9546307"/>
                      </a:ext>
                    </a:extLst>
                  </a:tr>
                  <a:tr h="252278">
                    <a:tc>
                      <a:txBody>
                        <a:bodyPr/>
                        <a:lstStyle/>
                        <a:p>
                          <a:pPr algn="l"/>
                          <a:r>
                            <a:rPr lang="en-US" altLang="ko-Kore-KR" sz="1400">
                              <a:solidFill>
                                <a:schemeClr val="bg2"/>
                              </a:solidFill>
                              <a:latin typeface="Times New Roman" panose="02020603050405020304" pitchFamily="18" charset="0"/>
                              <a:cs typeface="Times New Roman" panose="02020603050405020304" pitchFamily="18" charset="0"/>
                            </a:rPr>
                            <a:t>Diffusion</a:t>
                          </a:r>
                          <a:endParaRPr lang="ko-Kore-KR" altLang="en-US" sz="140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tLang="ko-Kore-KR" sz="1400" b="0">
                              <a:solidFill>
                                <a:schemeClr val="bg2"/>
                              </a:solidFill>
                            </a:rPr>
                            <a:t>   </a:t>
                          </a:r>
                          <a14:m>
                            <m:oMath xmlns:m="http://schemas.openxmlformats.org/officeDocument/2006/math">
                              <m:sSub>
                                <m:sSubPr>
                                  <m:ctrlPr>
                                    <a:rPr lang="en-US" altLang="ko-Kore-KR" sz="1400" b="0" i="1" smtClean="0">
                                      <a:solidFill>
                                        <a:schemeClr val="bg2"/>
                                      </a:solidFill>
                                      <a:latin typeface="Cambria Math" panose="02040503050406030204" pitchFamily="18" charset="0"/>
                                    </a:rPr>
                                  </m:ctrlPr>
                                </m:sSubPr>
                                <m:e>
                                  <m:r>
                                    <a:rPr lang="en-US" altLang="ko-Kore-KR" sz="1400" b="0" i="1" smtClean="0">
                                      <a:solidFill>
                                        <a:schemeClr val="bg2"/>
                                      </a:solidFill>
                                      <a:latin typeface="Cambria Math" panose="02040503050406030204" pitchFamily="18" charset="0"/>
                                    </a:rPr>
                                    <m:t>𝐷</m:t>
                                  </m:r>
                                </m:e>
                                <m:sub>
                                  <m:r>
                                    <a:rPr lang="en-US" altLang="ko-Kore-KR" sz="1400" b="0" i="1" smtClean="0">
                                      <a:solidFill>
                                        <a:schemeClr val="bg2"/>
                                      </a:solidFill>
                                      <a:latin typeface="Cambria Math" panose="02040503050406030204" pitchFamily="18" charset="0"/>
                                    </a:rPr>
                                    <m:t>0</m:t>
                                  </m:r>
                                </m:sub>
                              </m:sSub>
                            </m:oMath>
                          </a14:m>
                          <a:r>
                            <a:rPr lang="en-US" altLang="en-US" sz="1400">
                              <a:solidFill>
                                <a:schemeClr val="bg2"/>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altLang="en-US" sz="1400" b="0" i="1" smtClean="0">
                                      <a:solidFill>
                                        <a:schemeClr val="bg2"/>
                                      </a:solidFill>
                                      <a:latin typeface="Cambria Math" panose="02040503050406030204" pitchFamily="18" charset="0"/>
                                      <a:cs typeface="Times New Roman" panose="02020603050405020304" pitchFamily="18" charset="0"/>
                                    </a:rPr>
                                  </m:ctrlPr>
                                </m:sSubPr>
                                <m:e>
                                  <m:r>
                                    <a:rPr lang="en-US" altLang="en-US" sz="1400" b="0" i="1" smtClean="0">
                                      <a:solidFill>
                                        <a:schemeClr val="bg2"/>
                                      </a:solidFill>
                                      <a:latin typeface="Cambria Math" panose="02040503050406030204" pitchFamily="18" charset="0"/>
                                      <a:cs typeface="Times New Roman" panose="02020603050405020304" pitchFamily="18" charset="0"/>
                                    </a:rPr>
                                    <m:t>𝛼</m:t>
                                  </m:r>
                                </m:e>
                                <m:sub>
                                  <m:r>
                                    <a:rPr lang="en-US" altLang="en-US" sz="1400" b="0" i="1" smtClean="0">
                                      <a:solidFill>
                                        <a:schemeClr val="bg2"/>
                                      </a:solidFill>
                                      <a:latin typeface="Cambria Math" panose="02040503050406030204" pitchFamily="18" charset="0"/>
                                      <a:cs typeface="Times New Roman" panose="02020603050405020304" pitchFamily="18" charset="0"/>
                                    </a:rPr>
                                    <m:t>𝐷</m:t>
                                  </m:r>
                                </m:sub>
                              </m:sSub>
                            </m:oMath>
                          </a14:m>
                          <a:endParaRPr lang="ko-Kore-KR" altLang="en-US" sz="140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8408743"/>
                      </a:ext>
                    </a:extLst>
                  </a:tr>
                  <a:tr h="152400">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r>
                                <a:rPr lang="en-US" altLang="en-US" sz="1400" b="0" i="1" dirty="0" smtClean="0">
                                  <a:solidFill>
                                    <a:schemeClr val="bg2"/>
                                  </a:solidFill>
                                  <a:latin typeface="Cambria Math" panose="02040503050406030204" pitchFamily="18" charset="0"/>
                                  <a:cs typeface="Times New Roman" panose="02020603050405020304" pitchFamily="18" charset="0"/>
                                </a:rPr>
                                <m:t>𝐵</m:t>
                              </m:r>
                            </m:oMath>
                          </a14:m>
                          <a:r>
                            <a:rPr lang="en-US" altLang="en-US" sz="1400" b="0">
                              <a:solidFill>
                                <a:schemeClr val="bg2"/>
                              </a:solidFill>
                              <a:latin typeface="Times New Roman" panose="02020603050405020304" pitchFamily="18" charset="0"/>
                              <a:cs typeface="Times New Roman" panose="02020603050405020304" pitchFamily="18" charset="0"/>
                            </a:rPr>
                            <a:t> at TS</a:t>
                          </a:r>
                          <a:endParaRPr lang="ko-Kore-KR" altLang="en-US" sz="1400" b="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altLang="ko-Kore-KR" sz="1400" b="0" i="1" smtClean="0">
                                        <a:solidFill>
                                          <a:schemeClr val="bg2"/>
                                        </a:solidFill>
                                        <a:latin typeface="Cambria Math" panose="02040503050406030204" pitchFamily="18" charset="0"/>
                                      </a:rPr>
                                    </m:ctrlPr>
                                  </m:sSubPr>
                                  <m:e>
                                    <m:r>
                                      <a:rPr lang="en-US" altLang="ko-Kore-KR" sz="1400" b="0" i="1" smtClean="0">
                                        <a:solidFill>
                                          <a:schemeClr val="bg2"/>
                                        </a:solidFill>
                                        <a:latin typeface="Cambria Math" panose="02040503050406030204" pitchFamily="18" charset="0"/>
                                      </a:rPr>
                                      <m:t>𝐵</m:t>
                                    </m:r>
                                  </m:e>
                                  <m:sub>
                                    <m:r>
                                      <a:rPr lang="en-US" altLang="ko-Kore-KR" sz="1400" b="0" i="1" smtClean="0">
                                        <a:solidFill>
                                          <a:schemeClr val="bg2"/>
                                        </a:solidFill>
                                        <a:latin typeface="Cambria Math" panose="02040503050406030204" pitchFamily="18" charset="0"/>
                                      </a:rPr>
                                      <m:t>0</m:t>
                                    </m:r>
                                  </m:sub>
                                </m:sSub>
                              </m:oMath>
                            </m:oMathPara>
                          </a14:m>
                          <a:endParaRPr lang="ko-Kore-KR" altLang="en-US" sz="140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372283"/>
                      </a:ext>
                    </a:extLst>
                  </a:tr>
                  <a:tr h="152400">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ore-KR" sz="1400" b="0">
                              <a:solidFill>
                                <a:schemeClr val="bg2"/>
                              </a:solidFill>
                              <a:latin typeface="Times New Roman" panose="02020603050405020304" pitchFamily="18" charset="0"/>
                              <a:cs typeface="Times New Roman" panose="02020603050405020304" pitchFamily="18" charset="0"/>
                            </a:rPr>
                            <a:t>Magnetic</a:t>
                          </a:r>
                          <a:r>
                            <a:rPr lang="en-US" altLang="ko-Kore-KR" sz="1400">
                              <a:solidFill>
                                <a:schemeClr val="bg2"/>
                              </a:solidFill>
                              <a:latin typeface="Times New Roman" panose="02020603050405020304" pitchFamily="18" charset="0"/>
                              <a:cs typeface="Times New Roman" panose="02020603050405020304" pitchFamily="18" charset="0"/>
                            </a:rPr>
                            <a:t> </a:t>
                          </a:r>
                          <a:r>
                            <a:rPr lang="en-US" altLang="ko-Kore-KR" sz="1400" b="0">
                              <a:solidFill>
                                <a:schemeClr val="bg2"/>
                              </a:solidFill>
                              <a:latin typeface="Times New Roman" panose="02020603050405020304" pitchFamily="18" charset="0"/>
                              <a:cs typeface="Times New Roman" panose="02020603050405020304" pitchFamily="18" charset="0"/>
                            </a:rPr>
                            <a:t>index</a:t>
                          </a:r>
                          <a:endParaRPr lang="ko-Kore-KR" altLang="en-US" sz="1400" b="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altLang="ko-Kore-KR" sz="1400" b="0" i="1" smtClean="0">
                                        <a:solidFill>
                                          <a:schemeClr val="bg2"/>
                                        </a:solidFill>
                                        <a:latin typeface="Cambria Math" panose="02040503050406030204" pitchFamily="18" charset="0"/>
                                      </a:rPr>
                                    </m:ctrlPr>
                                  </m:sSubPr>
                                  <m:e>
                                    <m:r>
                                      <a:rPr lang="en-US" altLang="ko-Kore-KR" sz="1400" b="0" i="1" smtClean="0">
                                        <a:solidFill>
                                          <a:schemeClr val="bg2"/>
                                        </a:solidFill>
                                        <a:latin typeface="Cambria Math" panose="02040503050406030204" pitchFamily="18" charset="0"/>
                                        <a:ea typeface="Cambria Math" panose="02040503050406030204" pitchFamily="18" charset="0"/>
                                      </a:rPr>
                                      <m:t>𝛼</m:t>
                                    </m:r>
                                  </m:e>
                                  <m:sub>
                                    <m:r>
                                      <a:rPr lang="en-US" altLang="ko-Kore-KR" sz="1400" b="0" i="1" smtClean="0">
                                        <a:solidFill>
                                          <a:schemeClr val="bg2"/>
                                        </a:solidFill>
                                        <a:latin typeface="Cambria Math" panose="02040503050406030204" pitchFamily="18" charset="0"/>
                                      </a:rPr>
                                      <m:t>𝐵</m:t>
                                    </m:r>
                                  </m:sub>
                                </m:sSub>
                              </m:oMath>
                            </m:oMathPara>
                          </a14:m>
                          <a:endParaRPr lang="ko-Kore-KR" altLang="en-US" sz="140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7001228"/>
                      </a:ext>
                    </a:extLst>
                  </a:tr>
                </a:tbl>
              </a:graphicData>
            </a:graphic>
          </p:graphicFrame>
        </mc:Choice>
        <mc:Fallback xmlns="">
          <p:graphicFrame>
            <p:nvGraphicFramePr>
              <p:cNvPr id="15" name="표 14">
                <a:extLst>
                  <a:ext uri="{FF2B5EF4-FFF2-40B4-BE49-F238E27FC236}">
                    <a16:creationId xmlns:a16="http://schemas.microsoft.com/office/drawing/2014/main" id="{3D4C7A56-2DF0-1D75-E3CD-85A3C5322575}"/>
                  </a:ext>
                </a:extLst>
              </p:cNvPr>
              <p:cNvGraphicFramePr>
                <a:graphicFrameLocks noGrp="1"/>
              </p:cNvGraphicFramePr>
              <p:nvPr>
                <p:extLst>
                  <p:ext uri="{D42A27DB-BD31-4B8C-83A1-F6EECF244321}">
                    <p14:modId xmlns:p14="http://schemas.microsoft.com/office/powerpoint/2010/main" val="1752344503"/>
                  </p:ext>
                </p:extLst>
              </p:nvPr>
            </p:nvGraphicFramePr>
            <p:xfrm>
              <a:off x="7623399" y="1032186"/>
              <a:ext cx="2945216" cy="1828800"/>
            </p:xfrm>
            <a:graphic>
              <a:graphicData uri="http://schemas.openxmlformats.org/drawingml/2006/table">
                <a:tbl>
                  <a:tblPr firstRow="1" bandRow="1">
                    <a:tableStyleId>{5C22544A-7EE6-4342-B048-85BDC9FD1C3A}</a:tableStyleId>
                  </a:tblPr>
                  <a:tblGrid>
                    <a:gridCol w="2012762">
                      <a:extLst>
                        <a:ext uri="{9D8B030D-6E8A-4147-A177-3AD203B41FA5}">
                          <a16:colId xmlns:a16="http://schemas.microsoft.com/office/drawing/2014/main" val="558032005"/>
                        </a:ext>
                      </a:extLst>
                    </a:gridCol>
                    <a:gridCol w="932454">
                      <a:extLst>
                        <a:ext uri="{9D8B030D-6E8A-4147-A177-3AD203B41FA5}">
                          <a16:colId xmlns:a16="http://schemas.microsoft.com/office/drawing/2014/main" val="4176867780"/>
                        </a:ext>
                      </a:extLst>
                    </a:gridCol>
                  </a:tblGrid>
                  <a:tr h="304800">
                    <a:tc>
                      <a:txBody>
                        <a:bodyPr/>
                        <a:lstStyle/>
                        <a:p>
                          <a:pPr algn="l"/>
                          <a:r>
                            <a:rPr lang="en-US" altLang="ko-Kore-KR" sz="1400" b="0" dirty="0">
                              <a:solidFill>
                                <a:schemeClr val="bg2"/>
                              </a:solidFill>
                              <a:latin typeface="Times New Roman" panose="02020603050405020304" pitchFamily="18" charset="0"/>
                              <a:cs typeface="Times New Roman" panose="02020603050405020304" pitchFamily="18" charset="0"/>
                            </a:rPr>
                            <a:t>Particle index</a:t>
                          </a:r>
                          <a:endParaRPr lang="ko-Kore-KR" altLang="en-US" sz="1400" b="0" dirty="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ko-K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216993" t="-2000" r="-1307" b="-522000"/>
                          </a:stretch>
                        </a:blipFill>
                      </a:tcPr>
                    </a:tc>
                    <a:extLst>
                      <a:ext uri="{0D108BD9-81ED-4DB2-BD59-A6C34878D82A}">
                        <a16:rowId xmlns:a16="http://schemas.microsoft.com/office/drawing/2014/main" val="161255023"/>
                      </a:ext>
                    </a:extLst>
                  </a:tr>
                  <a:tr h="304800">
                    <a:tc>
                      <a:txBody>
                        <a:bodyPr/>
                        <a:lstStyle/>
                        <a:p>
                          <a:pPr algn="l"/>
                          <a:r>
                            <a:rPr lang="en-US" altLang="ko-Kore-KR" sz="1400" dirty="0">
                              <a:solidFill>
                                <a:schemeClr val="bg2"/>
                              </a:solidFill>
                              <a:latin typeface="Times New Roman" panose="02020603050405020304" pitchFamily="18" charset="0"/>
                              <a:cs typeface="Times New Roman" panose="02020603050405020304" pitchFamily="18" charset="0"/>
                            </a:rPr>
                            <a:t>Minimum Lorentz factor</a:t>
                          </a:r>
                          <a:endParaRPr lang="ko-Kore-KR" altLang="en-US" sz="1400" dirty="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ko-K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216993" t="-102000" r="-1307" b="-422000"/>
                          </a:stretch>
                        </a:blipFill>
                      </a:tcPr>
                    </a:tc>
                    <a:extLst>
                      <a:ext uri="{0D108BD9-81ED-4DB2-BD59-A6C34878D82A}">
                        <a16:rowId xmlns:a16="http://schemas.microsoft.com/office/drawing/2014/main" val="1665721976"/>
                      </a:ext>
                    </a:extLst>
                  </a:tr>
                  <a:tr h="304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ore-KR" sz="1400" dirty="0">
                              <a:solidFill>
                                <a:schemeClr val="bg2"/>
                              </a:solidFill>
                              <a:latin typeface="Times New Roman" panose="02020603050405020304" pitchFamily="18" charset="0"/>
                              <a:cs typeface="Times New Roman" panose="02020603050405020304" pitchFamily="18" charset="0"/>
                            </a:rPr>
                            <a:t>Maximum Lorentz factor</a:t>
                          </a:r>
                          <a:endParaRPr lang="ko-Kore-KR" altLang="en-US" sz="1400" dirty="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ko-K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216993" t="-198039" r="-1307" b="-313725"/>
                          </a:stretch>
                        </a:blipFill>
                      </a:tcPr>
                    </a:tc>
                    <a:extLst>
                      <a:ext uri="{0D108BD9-81ED-4DB2-BD59-A6C34878D82A}">
                        <a16:rowId xmlns:a16="http://schemas.microsoft.com/office/drawing/2014/main" val="3659546307"/>
                      </a:ext>
                    </a:extLst>
                  </a:tr>
                  <a:tr h="304800">
                    <a:tc>
                      <a:txBody>
                        <a:bodyPr/>
                        <a:lstStyle/>
                        <a:p>
                          <a:pPr algn="l"/>
                          <a:r>
                            <a:rPr lang="en-US" altLang="ko-Kore-KR" sz="1400" dirty="0">
                              <a:solidFill>
                                <a:schemeClr val="bg2"/>
                              </a:solidFill>
                              <a:latin typeface="Times New Roman" panose="02020603050405020304" pitchFamily="18" charset="0"/>
                              <a:cs typeface="Times New Roman" panose="02020603050405020304" pitchFamily="18" charset="0"/>
                            </a:rPr>
                            <a:t>Diffusion</a:t>
                          </a:r>
                          <a:endParaRPr lang="ko-Kore-KR" altLang="en-US" sz="1400" dirty="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ko-K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216993" t="-304000" r="-1307" b="-220000"/>
                          </a:stretch>
                        </a:blipFill>
                      </a:tcPr>
                    </a:tc>
                    <a:extLst>
                      <a:ext uri="{0D108BD9-81ED-4DB2-BD59-A6C34878D82A}">
                        <a16:rowId xmlns:a16="http://schemas.microsoft.com/office/drawing/2014/main" val="4288408743"/>
                      </a:ext>
                    </a:extLst>
                  </a:tr>
                  <a:tr h="304800">
                    <a:tc>
                      <a:txBody>
                        <a:bodyPr/>
                        <a:lstStyle/>
                        <a:p>
                          <a:endParaRPr lang="ko-K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302" t="-404000" r="-46828" b="-120000"/>
                          </a:stretch>
                        </a:blipFill>
                      </a:tcPr>
                    </a:tc>
                    <a:tc>
                      <a:txBody>
                        <a:bodyPr/>
                        <a:lstStyle/>
                        <a:p>
                          <a:endParaRPr lang="ko-K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216993" t="-404000" r="-1307" b="-120000"/>
                          </a:stretch>
                        </a:blipFill>
                      </a:tcPr>
                    </a:tc>
                    <a:extLst>
                      <a:ext uri="{0D108BD9-81ED-4DB2-BD59-A6C34878D82A}">
                        <a16:rowId xmlns:a16="http://schemas.microsoft.com/office/drawing/2014/main" val="316372283"/>
                      </a:ext>
                    </a:extLst>
                  </a:tr>
                  <a:tr h="304800">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ore-KR" sz="1400" b="0" dirty="0">
                              <a:solidFill>
                                <a:schemeClr val="bg2"/>
                              </a:solidFill>
                              <a:latin typeface="Times New Roman" panose="02020603050405020304" pitchFamily="18" charset="0"/>
                              <a:cs typeface="Times New Roman" panose="02020603050405020304" pitchFamily="18" charset="0"/>
                            </a:rPr>
                            <a:t>Magnetic</a:t>
                          </a:r>
                          <a:r>
                            <a:rPr lang="en-US" altLang="ko-Kore-KR" sz="1400" dirty="0">
                              <a:solidFill>
                                <a:schemeClr val="bg2"/>
                              </a:solidFill>
                              <a:latin typeface="Times New Roman" panose="02020603050405020304" pitchFamily="18" charset="0"/>
                              <a:cs typeface="Times New Roman" panose="02020603050405020304" pitchFamily="18" charset="0"/>
                            </a:rPr>
                            <a:t> </a:t>
                          </a:r>
                          <a:r>
                            <a:rPr lang="en-US" altLang="ko-Kore-KR" sz="1400" b="0" dirty="0">
                              <a:solidFill>
                                <a:schemeClr val="bg2"/>
                              </a:solidFill>
                              <a:latin typeface="Times New Roman" panose="02020603050405020304" pitchFamily="18" charset="0"/>
                              <a:cs typeface="Times New Roman" panose="02020603050405020304" pitchFamily="18" charset="0"/>
                            </a:rPr>
                            <a:t>index</a:t>
                          </a:r>
                          <a:endParaRPr lang="ko-Kore-KR" altLang="en-US" sz="1400" b="0" dirty="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ko-K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216993" t="-504000" r="-1307" b="-20000"/>
                          </a:stretch>
                        </a:blipFill>
                      </a:tcPr>
                    </a:tc>
                    <a:extLst>
                      <a:ext uri="{0D108BD9-81ED-4DB2-BD59-A6C34878D82A}">
                        <a16:rowId xmlns:a16="http://schemas.microsoft.com/office/drawing/2014/main" val="497001228"/>
                      </a:ext>
                    </a:extLst>
                  </a:tr>
                </a:tbl>
              </a:graphicData>
            </a:graphic>
          </p:graphicFrame>
        </mc:Fallback>
      </mc:AlternateContent>
      <p:sp>
        <p:nvSpPr>
          <p:cNvPr id="16" name="TextBox 15">
            <a:extLst>
              <a:ext uri="{FF2B5EF4-FFF2-40B4-BE49-F238E27FC236}">
                <a16:creationId xmlns:a16="http://schemas.microsoft.com/office/drawing/2014/main" id="{59E6BC28-0DD4-9394-001F-6D1B9DA28E7C}"/>
              </a:ext>
            </a:extLst>
          </p:cNvPr>
          <p:cNvSpPr txBox="1"/>
          <p:nvPr/>
        </p:nvSpPr>
        <p:spPr>
          <a:xfrm>
            <a:off x="7623398" y="577574"/>
            <a:ext cx="1968488" cy="369332"/>
          </a:xfrm>
          <a:prstGeom prst="rect">
            <a:avLst/>
          </a:prstGeom>
          <a:noFill/>
        </p:spPr>
        <p:txBody>
          <a:bodyPr wrap="none" rtlCol="0">
            <a:spAutoFit/>
          </a:bodyPr>
          <a:lstStyle/>
          <a:p>
            <a:r>
              <a:rPr kumimoji="1" lang="en-US" altLang="ko-KR" b="1">
                <a:solidFill>
                  <a:schemeClr val="accent5">
                    <a:lumMod val="60000"/>
                    <a:lumOff val="40000"/>
                  </a:schemeClr>
                </a:solidFill>
              </a:rPr>
              <a:t>Free parameters</a:t>
            </a:r>
            <a:endParaRPr kumimoji="1" lang="ko-KR" altLang="en-US" b="1">
              <a:solidFill>
                <a:schemeClr val="accent5">
                  <a:lumMod val="60000"/>
                  <a:lumOff val="40000"/>
                </a:schemeClr>
              </a:solidFill>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27839CE-8F97-C721-2A42-B15988F9883D}"/>
                  </a:ext>
                </a:extLst>
              </p:cNvPr>
              <p:cNvSpPr txBox="1"/>
              <p:nvPr/>
            </p:nvSpPr>
            <p:spPr>
              <a:xfrm>
                <a:off x="10637169" y="3819982"/>
                <a:ext cx="1295751" cy="307777"/>
              </a:xfrm>
              <a:prstGeom prst="rect">
                <a:avLst/>
              </a:prstGeom>
              <a:noFill/>
            </p:spPr>
            <p:txBody>
              <a:bodyPr wrap="square">
                <a:spAutoFit/>
              </a:bodyPr>
              <a:lstStyle/>
              <a:p>
                <a14:m>
                  <m:oMath xmlns:m="http://schemas.openxmlformats.org/officeDocument/2006/math">
                    <m:sSub>
                      <m:sSubPr>
                        <m:ctrlPr>
                          <a:rPr lang="en-US" altLang="ko-KR" sz="1400" b="0" i="1" smtClean="0">
                            <a:solidFill>
                              <a:schemeClr val="bg2"/>
                            </a:solidFill>
                            <a:latin typeface="Cambria Math" panose="02040503050406030204" pitchFamily="18" charset="0"/>
                          </a:rPr>
                        </m:ctrlPr>
                      </m:sSubPr>
                      <m:e>
                        <m:r>
                          <a:rPr lang="en-US" altLang="ko-KR" sz="1400" b="0" i="1" smtClean="0">
                            <a:solidFill>
                              <a:schemeClr val="bg2"/>
                            </a:solidFill>
                            <a:latin typeface="Cambria Math" panose="02040503050406030204" pitchFamily="18" charset="0"/>
                          </a:rPr>
                          <m:t>𝑉</m:t>
                        </m:r>
                      </m:e>
                      <m:sub>
                        <m:r>
                          <a:rPr lang="en-US" altLang="ko-KR" sz="1400" b="0" i="1" smtClean="0">
                            <a:solidFill>
                              <a:schemeClr val="bg2"/>
                            </a:solidFill>
                            <a:latin typeface="Cambria Math" panose="02040503050406030204" pitchFamily="18" charset="0"/>
                          </a:rPr>
                          <m:t>0</m:t>
                        </m:r>
                      </m:sub>
                    </m:sSub>
                  </m:oMath>
                </a14:m>
                <a:r>
                  <a:rPr lang="en-US" altLang="ko-KR" sz="1400">
                    <a:solidFill>
                      <a:schemeClr val="bg2"/>
                    </a:solidFill>
                  </a:rPr>
                  <a:t>: </a:t>
                </a:r>
                <a14:m>
                  <m:oMath xmlns:m="http://schemas.openxmlformats.org/officeDocument/2006/math">
                    <m:sSub>
                      <m:sSubPr>
                        <m:ctrlPr>
                          <a:rPr lang="en-US" altLang="ko-KR" sz="1400" i="1" kern="0">
                            <a:solidFill>
                              <a:schemeClr val="bg2"/>
                            </a:solidFill>
                            <a:latin typeface="Cambria Math" panose="02040503050406030204" pitchFamily="18" charset="0"/>
                            <a:ea typeface="NanumMyeongjo" panose="02020603020101020101" pitchFamily="18" charset="-127"/>
                            <a:cs typeface="굴림" panose="020B0600000101010101" pitchFamily="34" charset="-127"/>
                          </a:rPr>
                        </m:ctrlPr>
                      </m:sSubPr>
                      <m:e>
                        <m:r>
                          <m:rPr>
                            <m:sty m:val="p"/>
                          </m:rPr>
                          <a:rPr lang="el-GR" altLang="ko-KR" sz="1400" i="1" kern="0">
                            <a:solidFill>
                              <a:schemeClr val="bg2"/>
                            </a:solidFill>
                            <a:latin typeface="Cambria Math" panose="02040503050406030204" pitchFamily="18" charset="0"/>
                            <a:ea typeface="NanumMyeongjo" panose="02020603020101020101" pitchFamily="18" charset="-127"/>
                            <a:cs typeface="굴림" panose="020B0600000101010101" pitchFamily="34" charset="-127"/>
                          </a:rPr>
                          <m:t>α</m:t>
                        </m:r>
                      </m:e>
                      <m:sub>
                        <m:r>
                          <a:rPr lang="en-US" altLang="ko-KR" sz="1400" b="0" i="1" kern="0" smtClean="0">
                            <a:solidFill>
                              <a:schemeClr val="bg2"/>
                            </a:solidFill>
                            <a:latin typeface="Cambria Math" panose="02040503050406030204" pitchFamily="18" charset="0"/>
                            <a:ea typeface="NanumMyeongjo" panose="02020603020101020101" pitchFamily="18" charset="-127"/>
                            <a:cs typeface="굴림" panose="020B0600000101010101" pitchFamily="34" charset="-127"/>
                          </a:rPr>
                          <m:t>𝑉</m:t>
                        </m:r>
                      </m:sub>
                    </m:sSub>
                    <m:r>
                      <a:rPr lang="en-US" altLang="ko-KR" sz="1400" b="0" i="1" kern="0" smtClean="0">
                        <a:solidFill>
                          <a:schemeClr val="bg2"/>
                        </a:solidFill>
                        <a:latin typeface="Cambria Math" panose="02040503050406030204" pitchFamily="18" charset="0"/>
                        <a:ea typeface="NanumMyeongjo" panose="02020603020101020101" pitchFamily="18" charset="-127"/>
                        <a:cs typeface="굴림" panose="020B0600000101010101" pitchFamily="34" charset="-127"/>
                      </a:rPr>
                      <m:t>&gt;−1</m:t>
                    </m:r>
                  </m:oMath>
                </a14:m>
                <a:endParaRPr lang="en-US" altLang="ko-KR" sz="1400">
                  <a:solidFill>
                    <a:schemeClr val="bg2"/>
                  </a:solidFill>
                </a:endParaRPr>
              </a:p>
            </p:txBody>
          </p:sp>
        </mc:Choice>
        <mc:Fallback xmlns="">
          <p:sp>
            <p:nvSpPr>
              <p:cNvPr id="17" name="TextBox 16">
                <a:extLst>
                  <a:ext uri="{FF2B5EF4-FFF2-40B4-BE49-F238E27FC236}">
                    <a16:creationId xmlns:a16="http://schemas.microsoft.com/office/drawing/2014/main" id="{327839CE-8F97-C721-2A42-B15988F9883D}"/>
                  </a:ext>
                </a:extLst>
              </p:cNvPr>
              <p:cNvSpPr txBox="1">
                <a:spLocks noRot="1" noChangeAspect="1" noMove="1" noResize="1" noEditPoints="1" noAdjustHandles="1" noChangeArrowheads="1" noChangeShapeType="1" noTextEdit="1"/>
              </p:cNvSpPr>
              <p:nvPr/>
            </p:nvSpPr>
            <p:spPr>
              <a:xfrm>
                <a:off x="10637169" y="3819982"/>
                <a:ext cx="1295751" cy="307777"/>
              </a:xfrm>
              <a:prstGeom prst="rect">
                <a:avLst/>
              </a:prstGeom>
              <a:blipFill>
                <a:blip r:embed="rId6"/>
                <a:stretch>
                  <a:fillRect t="-4000" b="-20000"/>
                </a:stretch>
              </a:blipFill>
            </p:spPr>
            <p:txBody>
              <a:bodyPr/>
              <a:lstStyle/>
              <a:p>
                <a:r>
                  <a:rPr lang="ko-KR" altLang="en-US">
                    <a:noFill/>
                  </a:rPr>
                  <a:t> </a:t>
                </a:r>
              </a:p>
            </p:txBody>
          </p:sp>
        </mc:Fallback>
      </mc:AlternateContent>
      <p:sp>
        <p:nvSpPr>
          <p:cNvPr id="18" name="TextBox 17">
            <a:extLst>
              <a:ext uri="{FF2B5EF4-FFF2-40B4-BE49-F238E27FC236}">
                <a16:creationId xmlns:a16="http://schemas.microsoft.com/office/drawing/2014/main" id="{81FDCE35-8C29-9D6E-5678-FBCDD522F7FB}"/>
              </a:ext>
            </a:extLst>
          </p:cNvPr>
          <p:cNvSpPr txBox="1"/>
          <p:nvPr/>
        </p:nvSpPr>
        <p:spPr>
          <a:xfrm>
            <a:off x="10667649" y="4843616"/>
            <a:ext cx="1379571" cy="400110"/>
          </a:xfrm>
          <a:prstGeom prst="rect">
            <a:avLst/>
          </a:prstGeom>
          <a:noFill/>
        </p:spPr>
        <p:txBody>
          <a:bodyPr wrap="square" rtlCol="0">
            <a:spAutoFit/>
          </a:bodyPr>
          <a:lstStyle/>
          <a:p>
            <a:r>
              <a:rPr kumimoji="1" lang="en-US" altLang="ko-KR" sz="1000">
                <a:solidFill>
                  <a:schemeClr val="bg2"/>
                </a:solidFill>
                <a:latin typeface="Arial" panose="020B0604020202020204" pitchFamily="34" charset="0"/>
                <a:cs typeface="Arial" panose="020B0604020202020204" pitchFamily="34" charset="0"/>
              </a:rPr>
              <a:t>Galactic average</a:t>
            </a:r>
          </a:p>
          <a:p>
            <a:r>
              <a:rPr kumimoji="1" lang="en-US" altLang="ko-KR" sz="1000">
                <a:solidFill>
                  <a:schemeClr val="bg2"/>
                </a:solidFill>
                <a:latin typeface="Arial" panose="020B0604020202020204" pitchFamily="34" charset="0"/>
                <a:cs typeface="Arial" panose="020B0604020202020204" pitchFamily="34" charset="0"/>
              </a:rPr>
              <a:t>GALPROP model</a:t>
            </a:r>
            <a:endParaRPr kumimoji="1" lang="ko-KR" altLang="en-US" sz="1000">
              <a:solidFill>
                <a:schemeClr val="bg2"/>
              </a:solidFill>
              <a:latin typeface="Arial" panose="020B0604020202020204" pitchFamily="34" charset="0"/>
              <a:cs typeface="Arial" panose="020B0604020202020204" pitchFamily="34" charset="0"/>
            </a:endParaRPr>
          </a:p>
        </p:txBody>
      </p:sp>
      <p:sp>
        <p:nvSpPr>
          <p:cNvPr id="23" name="직사각형 22">
            <a:extLst>
              <a:ext uri="{FF2B5EF4-FFF2-40B4-BE49-F238E27FC236}">
                <a16:creationId xmlns:a16="http://schemas.microsoft.com/office/drawing/2014/main" id="{F8DE7096-9EFB-419A-3401-AE37AAA12F2B}"/>
              </a:ext>
            </a:extLst>
          </p:cNvPr>
          <p:cNvSpPr/>
          <p:nvPr/>
        </p:nvSpPr>
        <p:spPr>
          <a:xfrm>
            <a:off x="7530205" y="946907"/>
            <a:ext cx="3084455" cy="455473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2"/>
              </a:solidFill>
            </a:endParaRPr>
          </a:p>
        </p:txBody>
      </p:sp>
      <p:sp>
        <p:nvSpPr>
          <p:cNvPr id="24" name="직사각형 23">
            <a:extLst>
              <a:ext uri="{FF2B5EF4-FFF2-40B4-BE49-F238E27FC236}">
                <a16:creationId xmlns:a16="http://schemas.microsoft.com/office/drawing/2014/main" id="{94A4E81C-E84B-FBF3-FACE-DB6EAF3A26DF}"/>
              </a:ext>
            </a:extLst>
          </p:cNvPr>
          <p:cNvSpPr/>
          <p:nvPr/>
        </p:nvSpPr>
        <p:spPr>
          <a:xfrm>
            <a:off x="4164227" y="982736"/>
            <a:ext cx="3303373" cy="3695944"/>
          </a:xfrm>
          <a:prstGeom prst="rect">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2"/>
              </a:solidFill>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FB41520F-520C-DD75-767C-7D4FE93E647E}"/>
                  </a:ext>
                </a:extLst>
              </p:cNvPr>
              <p:cNvSpPr txBox="1"/>
              <p:nvPr/>
            </p:nvSpPr>
            <p:spPr>
              <a:xfrm>
                <a:off x="10637169" y="4453475"/>
                <a:ext cx="1463391" cy="258725"/>
              </a:xfrm>
              <a:prstGeom prst="rect">
                <a:avLst/>
              </a:prstGeom>
              <a:noFill/>
            </p:spPr>
            <p:txBody>
              <a:bodyPr wrap="square" rtlCol="0">
                <a:spAutoFit/>
              </a:bodyPr>
              <a:lstStyle/>
              <a:p>
                <a14:m>
                  <m:oMath xmlns:m="http://schemas.openxmlformats.org/officeDocument/2006/math">
                    <m:sSub>
                      <m:sSubPr>
                        <m:ctrlPr>
                          <a:rPr lang="en-US" altLang="ko-KR" sz="1000" b="0" i="1" smtClean="0">
                            <a:solidFill>
                              <a:schemeClr val="bg2"/>
                            </a:solidFill>
                            <a:latin typeface="Cambria Math" panose="02040503050406030204" pitchFamily="18" charset="0"/>
                          </a:rPr>
                        </m:ctrlPr>
                      </m:sSubPr>
                      <m:e>
                        <m:r>
                          <a:rPr lang="en-US" altLang="ko-KR" sz="1000" b="0" i="1" smtClean="0">
                            <a:solidFill>
                              <a:schemeClr val="bg2"/>
                            </a:solidFill>
                            <a:latin typeface="Cambria Math" panose="02040503050406030204" pitchFamily="18" charset="0"/>
                          </a:rPr>
                          <m:t>𝑡</m:t>
                        </m:r>
                      </m:e>
                      <m:sub>
                        <m:r>
                          <a:rPr lang="en-US" altLang="ko-KR" sz="1000" b="0" i="1" smtClean="0">
                            <a:solidFill>
                              <a:schemeClr val="bg2"/>
                            </a:solidFill>
                            <a:latin typeface="Cambria Math" panose="02040503050406030204" pitchFamily="18" charset="0"/>
                          </a:rPr>
                          <m:t>𝑎𝑔𝑒</m:t>
                        </m:r>
                      </m:sub>
                    </m:sSub>
                    <m:r>
                      <a:rPr lang="en-US" altLang="ko-KR" sz="1000" b="0" i="1" smtClean="0">
                        <a:solidFill>
                          <a:schemeClr val="bg2"/>
                        </a:solidFill>
                        <a:latin typeface="Cambria Math" panose="02040503050406030204" pitchFamily="18" charset="0"/>
                      </a:rPr>
                      <m:t>≤</m:t>
                    </m:r>
                    <m:sSub>
                      <m:sSubPr>
                        <m:ctrlPr>
                          <a:rPr lang="en-US" altLang="ko-KR" sz="1000" b="0" i="1" smtClean="0">
                            <a:solidFill>
                              <a:schemeClr val="bg2"/>
                            </a:solidFill>
                            <a:latin typeface="Cambria Math" panose="02040503050406030204" pitchFamily="18" charset="0"/>
                          </a:rPr>
                        </m:ctrlPr>
                      </m:sSubPr>
                      <m:e>
                        <m:r>
                          <a:rPr lang="en-US" altLang="ko-KR" sz="1000" b="0" i="1" smtClean="0">
                            <a:solidFill>
                              <a:schemeClr val="bg2"/>
                            </a:solidFill>
                            <a:latin typeface="Cambria Math" panose="02040503050406030204" pitchFamily="18" charset="0"/>
                          </a:rPr>
                          <m:t>𝜏</m:t>
                        </m:r>
                      </m:e>
                      <m:sub>
                        <m:r>
                          <a:rPr lang="en-US" altLang="ko-KR" sz="1000" b="0" i="1" smtClean="0">
                            <a:solidFill>
                              <a:schemeClr val="bg2"/>
                            </a:solidFill>
                            <a:latin typeface="Cambria Math" panose="02040503050406030204" pitchFamily="18" charset="0"/>
                          </a:rPr>
                          <m:t>𝑐</m:t>
                        </m:r>
                      </m:sub>
                    </m:sSub>
                  </m:oMath>
                </a14:m>
                <a:r>
                  <a:rPr lang="en-US" altLang="ko-KR" sz="1000">
                    <a:solidFill>
                      <a:schemeClr val="bg2"/>
                    </a:solidFill>
                  </a:rPr>
                  <a:t>; </a:t>
                </a:r>
                <a14:m>
                  <m:oMath xmlns:m="http://schemas.openxmlformats.org/officeDocument/2006/math">
                    <m:sSub>
                      <m:sSubPr>
                        <m:ctrlPr>
                          <a:rPr lang="en-US" altLang="ko-KR" sz="1000" b="0" i="1" smtClean="0">
                            <a:solidFill>
                              <a:schemeClr val="bg2"/>
                            </a:solidFill>
                            <a:latin typeface="Cambria Math" panose="02040503050406030204" pitchFamily="18" charset="0"/>
                          </a:rPr>
                        </m:ctrlPr>
                      </m:sSubPr>
                      <m:e>
                        <m:r>
                          <a:rPr lang="en-US" altLang="ko-KR" sz="1000" b="0" i="1" smtClean="0">
                            <a:solidFill>
                              <a:schemeClr val="bg2"/>
                            </a:solidFill>
                            <a:latin typeface="Cambria Math" panose="02040503050406030204" pitchFamily="18" charset="0"/>
                          </a:rPr>
                          <m:t>𝐹</m:t>
                        </m:r>
                      </m:e>
                      <m:sub>
                        <m:r>
                          <a:rPr lang="en-US" altLang="ko-KR" sz="1000" b="0" i="1" smtClean="0">
                            <a:solidFill>
                              <a:schemeClr val="bg2"/>
                            </a:solidFill>
                            <a:latin typeface="Cambria Math" panose="02040503050406030204" pitchFamily="18" charset="0"/>
                          </a:rPr>
                          <m:t>𝑋</m:t>
                        </m:r>
                      </m:sub>
                    </m:sSub>
                    <m:r>
                      <a:rPr lang="en-US" altLang="ko-KR" sz="1000" b="0" i="1" smtClean="0">
                        <a:solidFill>
                          <a:schemeClr val="bg2"/>
                        </a:solidFill>
                        <a:latin typeface="Cambria Math" panose="02040503050406030204" pitchFamily="18" charset="0"/>
                      </a:rPr>
                      <m:t>/</m:t>
                    </m:r>
                    <m:sSub>
                      <m:sSubPr>
                        <m:ctrlPr>
                          <a:rPr lang="en-US" altLang="ko-KR" sz="1000" b="0" i="1" smtClean="0">
                            <a:solidFill>
                              <a:schemeClr val="bg2"/>
                            </a:solidFill>
                            <a:latin typeface="Cambria Math" panose="02040503050406030204" pitchFamily="18" charset="0"/>
                          </a:rPr>
                        </m:ctrlPr>
                      </m:sSubPr>
                      <m:e>
                        <m:r>
                          <a:rPr lang="en-US" altLang="ko-KR" sz="1000" b="0" i="1" smtClean="0">
                            <a:solidFill>
                              <a:schemeClr val="bg2"/>
                            </a:solidFill>
                            <a:latin typeface="Cambria Math" panose="02040503050406030204" pitchFamily="18" charset="0"/>
                          </a:rPr>
                          <m:t>𝐹</m:t>
                        </m:r>
                      </m:e>
                      <m:sub>
                        <m:r>
                          <a:rPr lang="en-US" altLang="ko-KR" sz="1000" b="0" i="1" smtClean="0">
                            <a:solidFill>
                              <a:schemeClr val="bg2"/>
                            </a:solidFill>
                            <a:latin typeface="Cambria Math" panose="02040503050406030204" pitchFamily="18" charset="0"/>
                          </a:rPr>
                          <m:t>𝛾</m:t>
                        </m:r>
                      </m:sub>
                    </m:sSub>
                  </m:oMath>
                </a14:m>
                <a:r>
                  <a:rPr lang="ko-KR" altLang="en-US" sz="1000">
                    <a:solidFill>
                      <a:schemeClr val="bg2"/>
                    </a:solidFill>
                  </a:rPr>
                  <a:t> </a:t>
                </a:r>
                <a:r>
                  <a:rPr lang="en-US" altLang="ko-KR" sz="1000">
                    <a:solidFill>
                      <a:schemeClr val="bg2"/>
                    </a:solidFill>
                  </a:rPr>
                  <a:t>helps</a:t>
                </a:r>
                <a:endParaRPr lang="ko-KR" altLang="en-US" sz="1000">
                  <a:solidFill>
                    <a:schemeClr val="bg2"/>
                  </a:solidFill>
                </a:endParaRPr>
              </a:p>
            </p:txBody>
          </p:sp>
        </mc:Choice>
        <mc:Fallback xmlns="">
          <p:sp>
            <p:nvSpPr>
              <p:cNvPr id="26" name="TextBox 25">
                <a:extLst>
                  <a:ext uri="{FF2B5EF4-FFF2-40B4-BE49-F238E27FC236}">
                    <a16:creationId xmlns:a16="http://schemas.microsoft.com/office/drawing/2014/main" id="{FB41520F-520C-DD75-767C-7D4FE93E647E}"/>
                  </a:ext>
                </a:extLst>
              </p:cNvPr>
              <p:cNvSpPr txBox="1">
                <a:spLocks noRot="1" noChangeAspect="1" noMove="1" noResize="1" noEditPoints="1" noAdjustHandles="1" noChangeArrowheads="1" noChangeShapeType="1" noTextEdit="1"/>
              </p:cNvSpPr>
              <p:nvPr/>
            </p:nvSpPr>
            <p:spPr>
              <a:xfrm>
                <a:off x="10637169" y="4453475"/>
                <a:ext cx="1463391" cy="258725"/>
              </a:xfrm>
              <a:prstGeom prst="rect">
                <a:avLst/>
              </a:prstGeom>
              <a:blipFill>
                <a:blip r:embed="rId7"/>
                <a:stretch>
                  <a:fillRect t="-2381" b="-476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05C49FDF-D512-F243-FB5F-EEB9B9591810}"/>
                  </a:ext>
                </a:extLst>
              </p:cNvPr>
              <p:cNvSpPr txBox="1"/>
              <p:nvPr/>
            </p:nvSpPr>
            <p:spPr>
              <a:xfrm>
                <a:off x="10637169" y="4095828"/>
                <a:ext cx="1357981"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altLang="ko-KR" sz="1400" b="0" i="1" smtClean="0">
                              <a:solidFill>
                                <a:schemeClr val="bg2"/>
                              </a:solidFill>
                              <a:latin typeface="Cambria Math" panose="02040503050406030204" pitchFamily="18" charset="0"/>
                            </a:rPr>
                          </m:ctrlPr>
                        </m:sSubPr>
                        <m:e>
                          <m:r>
                            <a:rPr lang="en-US" altLang="ko-KR" sz="1400" b="0" i="1" smtClean="0">
                              <a:solidFill>
                                <a:schemeClr val="bg2"/>
                              </a:solidFill>
                              <a:latin typeface="Cambria Math" panose="02040503050406030204" pitchFamily="18" charset="0"/>
                            </a:rPr>
                            <m:t>𝛼</m:t>
                          </m:r>
                        </m:e>
                        <m:sub>
                          <m:r>
                            <a:rPr lang="en-US" altLang="ko-KR" sz="1400" b="0" i="1" smtClean="0">
                              <a:solidFill>
                                <a:schemeClr val="bg2"/>
                              </a:solidFill>
                              <a:latin typeface="Cambria Math" panose="02040503050406030204" pitchFamily="18" charset="0"/>
                            </a:rPr>
                            <m:t>𝐵</m:t>
                          </m:r>
                        </m:sub>
                      </m:sSub>
                      <m:r>
                        <a:rPr lang="en-US" altLang="ko-KR" sz="1400" b="0" i="1" smtClean="0">
                          <a:solidFill>
                            <a:schemeClr val="bg2"/>
                          </a:solidFill>
                          <a:latin typeface="Cambria Math" panose="02040503050406030204" pitchFamily="18" charset="0"/>
                        </a:rPr>
                        <m:t>+</m:t>
                      </m:r>
                      <m:sSub>
                        <m:sSubPr>
                          <m:ctrlPr>
                            <a:rPr lang="en-US" altLang="ko-KR" sz="1400" b="0" i="1" smtClean="0">
                              <a:solidFill>
                                <a:schemeClr val="bg2"/>
                              </a:solidFill>
                              <a:latin typeface="Cambria Math" panose="02040503050406030204" pitchFamily="18" charset="0"/>
                            </a:rPr>
                          </m:ctrlPr>
                        </m:sSubPr>
                        <m:e>
                          <m:r>
                            <a:rPr lang="en-US" altLang="ko-KR" sz="1400" b="0" i="1" smtClean="0">
                              <a:solidFill>
                                <a:schemeClr val="bg2"/>
                              </a:solidFill>
                              <a:latin typeface="Cambria Math" panose="02040503050406030204" pitchFamily="18" charset="0"/>
                            </a:rPr>
                            <m:t>𝛼</m:t>
                          </m:r>
                        </m:e>
                        <m:sub>
                          <m:r>
                            <a:rPr lang="en-US" altLang="ko-KR" sz="1400" b="0" i="1" smtClean="0">
                              <a:solidFill>
                                <a:schemeClr val="bg2"/>
                              </a:solidFill>
                              <a:latin typeface="Cambria Math" panose="02040503050406030204" pitchFamily="18" charset="0"/>
                            </a:rPr>
                            <m:t>𝑉</m:t>
                          </m:r>
                        </m:sub>
                      </m:sSub>
                      <m:r>
                        <a:rPr lang="en-US" altLang="ko-KR" sz="1400" b="0" i="1" smtClean="0">
                          <a:solidFill>
                            <a:schemeClr val="bg2"/>
                          </a:solidFill>
                          <a:latin typeface="Cambria Math" panose="02040503050406030204" pitchFamily="18" charset="0"/>
                        </a:rPr>
                        <m:t>=−1</m:t>
                      </m:r>
                    </m:oMath>
                  </m:oMathPara>
                </a14:m>
                <a:endParaRPr lang="ko-KR" altLang="en-US" sz="1400">
                  <a:solidFill>
                    <a:schemeClr val="bg2"/>
                  </a:solidFill>
                </a:endParaRPr>
              </a:p>
            </p:txBody>
          </p:sp>
        </mc:Choice>
        <mc:Fallback xmlns="">
          <p:sp>
            <p:nvSpPr>
              <p:cNvPr id="28" name="TextBox 27">
                <a:extLst>
                  <a:ext uri="{FF2B5EF4-FFF2-40B4-BE49-F238E27FC236}">
                    <a16:creationId xmlns:a16="http://schemas.microsoft.com/office/drawing/2014/main" id="{05C49FDF-D512-F243-FB5F-EEB9B9591810}"/>
                  </a:ext>
                </a:extLst>
              </p:cNvPr>
              <p:cNvSpPr txBox="1">
                <a:spLocks noRot="1" noChangeAspect="1" noMove="1" noResize="1" noEditPoints="1" noAdjustHandles="1" noChangeArrowheads="1" noChangeShapeType="1" noTextEdit="1"/>
              </p:cNvSpPr>
              <p:nvPr/>
            </p:nvSpPr>
            <p:spPr>
              <a:xfrm>
                <a:off x="10637169" y="4095828"/>
                <a:ext cx="1357981" cy="307777"/>
              </a:xfrm>
              <a:prstGeom prst="rect">
                <a:avLst/>
              </a:prstGeom>
              <a:blipFill>
                <a:blip r:embed="rId8"/>
                <a:stretch>
                  <a:fillRect/>
                </a:stretch>
              </a:blipFill>
            </p:spPr>
            <p:txBody>
              <a:bodyPr/>
              <a:lstStyle/>
              <a:p>
                <a:r>
                  <a:rPr lang="ko-KR" altLang="en-US">
                    <a:noFill/>
                  </a:rPr>
                  <a:t> </a:t>
                </a:r>
              </a:p>
            </p:txBody>
          </p:sp>
        </mc:Fallback>
      </mc:AlternateContent>
      <p:sp>
        <p:nvSpPr>
          <p:cNvPr id="4" name="TextBox 3">
            <a:extLst>
              <a:ext uri="{FF2B5EF4-FFF2-40B4-BE49-F238E27FC236}">
                <a16:creationId xmlns:a16="http://schemas.microsoft.com/office/drawing/2014/main" id="{4E9F0F9D-E587-29D0-43A0-084DEED38598}"/>
              </a:ext>
            </a:extLst>
          </p:cNvPr>
          <p:cNvSpPr txBox="1"/>
          <p:nvPr/>
        </p:nvSpPr>
        <p:spPr>
          <a:xfrm>
            <a:off x="10589250" y="1000586"/>
            <a:ext cx="1549410" cy="276999"/>
          </a:xfrm>
          <a:prstGeom prst="rect">
            <a:avLst/>
          </a:prstGeom>
          <a:noFill/>
        </p:spPr>
        <p:txBody>
          <a:bodyPr wrap="square" rtlCol="0">
            <a:spAutoFit/>
          </a:bodyPr>
          <a:lstStyle/>
          <a:p>
            <a:r>
              <a:rPr lang="en-US" altLang="ko-KR" sz="1200">
                <a:solidFill>
                  <a:schemeClr val="bg2"/>
                </a:solidFill>
              </a:rPr>
              <a:t>X-ray photon index</a:t>
            </a:r>
          </a:p>
        </p:txBody>
      </p:sp>
      <p:sp>
        <p:nvSpPr>
          <p:cNvPr id="5" name="TextBox 4">
            <a:extLst>
              <a:ext uri="{FF2B5EF4-FFF2-40B4-BE49-F238E27FC236}">
                <a16:creationId xmlns:a16="http://schemas.microsoft.com/office/drawing/2014/main" id="{02F112FC-FF10-BF96-C5EA-F7610E9DE9B9}"/>
              </a:ext>
            </a:extLst>
          </p:cNvPr>
          <p:cNvSpPr txBox="1"/>
          <p:nvPr/>
        </p:nvSpPr>
        <p:spPr>
          <a:xfrm>
            <a:off x="10619730" y="1295436"/>
            <a:ext cx="1473210" cy="400110"/>
          </a:xfrm>
          <a:prstGeom prst="rect">
            <a:avLst/>
          </a:prstGeom>
          <a:noFill/>
        </p:spPr>
        <p:txBody>
          <a:bodyPr wrap="square" rtlCol="0">
            <a:spAutoFit/>
          </a:bodyPr>
          <a:lstStyle/>
          <a:p>
            <a:r>
              <a:rPr lang="en-US" altLang="ko-KR" sz="1000">
                <a:solidFill>
                  <a:schemeClr val="bg2"/>
                </a:solidFill>
              </a:rPr>
              <a:t>Radio emission  Pulsar energy budget</a:t>
            </a:r>
          </a:p>
        </p:txBody>
      </p:sp>
      <p:sp>
        <p:nvSpPr>
          <p:cNvPr id="7" name="TextBox 6">
            <a:extLst>
              <a:ext uri="{FF2B5EF4-FFF2-40B4-BE49-F238E27FC236}">
                <a16:creationId xmlns:a16="http://schemas.microsoft.com/office/drawing/2014/main" id="{532446A3-046F-567B-C750-8AE0F706A2CF}"/>
              </a:ext>
            </a:extLst>
          </p:cNvPr>
          <p:cNvSpPr txBox="1"/>
          <p:nvPr/>
        </p:nvSpPr>
        <p:spPr>
          <a:xfrm>
            <a:off x="10604490" y="1685318"/>
            <a:ext cx="1526550" cy="246221"/>
          </a:xfrm>
          <a:prstGeom prst="rect">
            <a:avLst/>
          </a:prstGeom>
          <a:noFill/>
        </p:spPr>
        <p:txBody>
          <a:bodyPr wrap="square" rtlCol="0">
            <a:spAutoFit/>
          </a:bodyPr>
          <a:lstStyle/>
          <a:p>
            <a:r>
              <a:rPr lang="en-US" altLang="ko-KR" sz="1000">
                <a:solidFill>
                  <a:schemeClr val="bg2"/>
                </a:solidFill>
              </a:rPr>
              <a:t>X-ray and TeV spectra</a:t>
            </a:r>
          </a:p>
        </p:txBody>
      </p:sp>
      <p:sp>
        <p:nvSpPr>
          <p:cNvPr id="8" name="TextBox 7">
            <a:extLst>
              <a:ext uri="{FF2B5EF4-FFF2-40B4-BE49-F238E27FC236}">
                <a16:creationId xmlns:a16="http://schemas.microsoft.com/office/drawing/2014/main" id="{65C15963-8A02-9895-21C9-D72FAA0D4099}"/>
              </a:ext>
            </a:extLst>
          </p:cNvPr>
          <p:cNvSpPr txBox="1"/>
          <p:nvPr/>
        </p:nvSpPr>
        <p:spPr>
          <a:xfrm>
            <a:off x="10619730" y="1970315"/>
            <a:ext cx="1427490" cy="276999"/>
          </a:xfrm>
          <a:prstGeom prst="rect">
            <a:avLst/>
          </a:prstGeom>
          <a:noFill/>
        </p:spPr>
        <p:txBody>
          <a:bodyPr wrap="square" rtlCol="0">
            <a:spAutoFit/>
          </a:bodyPr>
          <a:lstStyle/>
          <a:p>
            <a:r>
              <a:rPr lang="en-US" altLang="ko-KR" sz="1200">
                <a:solidFill>
                  <a:schemeClr val="bg2"/>
                </a:solidFill>
              </a:rPr>
              <a:t>TeV extension</a:t>
            </a:r>
          </a:p>
        </p:txBody>
      </p:sp>
      <p:sp>
        <p:nvSpPr>
          <p:cNvPr id="9" name="TextBox 8">
            <a:extLst>
              <a:ext uri="{FF2B5EF4-FFF2-40B4-BE49-F238E27FC236}">
                <a16:creationId xmlns:a16="http://schemas.microsoft.com/office/drawing/2014/main" id="{9B962738-05F3-4972-F37D-BD1494BE4E62}"/>
              </a:ext>
            </a:extLst>
          </p:cNvPr>
          <p:cNvSpPr txBox="1"/>
          <p:nvPr/>
        </p:nvSpPr>
        <p:spPr>
          <a:xfrm>
            <a:off x="10589250" y="2344192"/>
            <a:ext cx="1541789" cy="400110"/>
          </a:xfrm>
          <a:prstGeom prst="rect">
            <a:avLst/>
          </a:prstGeom>
          <a:noFill/>
        </p:spPr>
        <p:txBody>
          <a:bodyPr wrap="square" rtlCol="0">
            <a:spAutoFit/>
          </a:bodyPr>
          <a:lstStyle/>
          <a:p>
            <a:r>
              <a:rPr lang="en-US" altLang="ko-KR" sz="1000">
                <a:solidFill>
                  <a:schemeClr val="bg2"/>
                </a:solidFill>
              </a:rPr>
              <a:t>Flux and radial profiles of X-ray emission</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57198C1-C80B-4142-4B2B-A65B71F3C7AB}"/>
                  </a:ext>
                </a:extLst>
              </p:cNvPr>
              <p:cNvSpPr txBox="1"/>
              <p:nvPr/>
            </p:nvSpPr>
            <p:spPr>
              <a:xfrm>
                <a:off x="10629549" y="3456776"/>
                <a:ext cx="1318611" cy="400110"/>
              </a:xfrm>
              <a:prstGeom prst="rect">
                <a:avLst/>
              </a:prstGeom>
              <a:noFill/>
            </p:spPr>
            <p:txBody>
              <a:bodyPr wrap="square" rtlCol="0">
                <a:spAutoFit/>
              </a:bodyPr>
              <a:lstStyle/>
              <a:p>
                <a:r>
                  <a:rPr kumimoji="1" lang="en-US" altLang="ko-KR" sz="1000">
                    <a:solidFill>
                      <a:schemeClr val="bg2"/>
                    </a:solidFill>
                    <a:latin typeface="Arial" panose="020B0604020202020204" pitchFamily="34" charset="0"/>
                    <a:cs typeface="Arial" panose="020B0604020202020204" pitchFamily="34" charset="0"/>
                  </a:rPr>
                  <a:t>Interstellar field:</a:t>
                </a:r>
              </a:p>
              <a:p>
                <a:r>
                  <a:rPr kumimoji="1" lang="en-US" altLang="ko-KR" sz="1000">
                    <a:solidFill>
                      <a:schemeClr val="bg2"/>
                    </a:solidFill>
                    <a:latin typeface="Arial" panose="020B0604020202020204" pitchFamily="34" charset="0"/>
                    <a:cs typeface="Arial" panose="020B0604020202020204" pitchFamily="34" charset="0"/>
                  </a:rPr>
                  <a:t>&lt; a few </a:t>
                </a:r>
                <a14:m>
                  <m:oMath xmlns:m="http://schemas.openxmlformats.org/officeDocument/2006/math">
                    <m:r>
                      <a:rPr kumimoji="1" lang="en-US" altLang="ko-KR" sz="1000" b="0" i="1" smtClean="0">
                        <a:solidFill>
                          <a:schemeClr val="bg2"/>
                        </a:solidFill>
                        <a:latin typeface="Cambria Math" panose="02040503050406030204" pitchFamily="18" charset="0"/>
                        <a:cs typeface="Arial" panose="020B0604020202020204" pitchFamily="34" charset="0"/>
                      </a:rPr>
                      <m:t>𝜇</m:t>
                    </m:r>
                    <m:r>
                      <a:rPr kumimoji="1" lang="en-US" altLang="ko-KR" sz="1000" b="0" i="1" smtClean="0">
                        <a:solidFill>
                          <a:schemeClr val="bg2"/>
                        </a:solidFill>
                        <a:latin typeface="Cambria Math" panose="02040503050406030204" pitchFamily="18" charset="0"/>
                        <a:cs typeface="Arial" panose="020B0604020202020204" pitchFamily="34" charset="0"/>
                      </a:rPr>
                      <m:t>𝐺</m:t>
                    </m:r>
                  </m:oMath>
                </a14:m>
                <a:endParaRPr kumimoji="1" lang="en-US" altLang="ko-KR" sz="1000">
                  <a:solidFill>
                    <a:schemeClr val="bg2"/>
                  </a:solidFill>
                  <a:latin typeface="Arial" panose="020B0604020202020204" pitchFamily="34" charset="0"/>
                  <a:cs typeface="Arial" panose="020B0604020202020204" pitchFamily="34" charset="0"/>
                </a:endParaRPr>
              </a:p>
            </p:txBody>
          </p:sp>
        </mc:Choice>
        <mc:Fallback xmlns="">
          <p:sp>
            <p:nvSpPr>
              <p:cNvPr id="22" name="TextBox 21">
                <a:extLst>
                  <a:ext uri="{FF2B5EF4-FFF2-40B4-BE49-F238E27FC236}">
                    <a16:creationId xmlns:a16="http://schemas.microsoft.com/office/drawing/2014/main" id="{957198C1-C80B-4142-4B2B-A65B71F3C7AB}"/>
                  </a:ext>
                </a:extLst>
              </p:cNvPr>
              <p:cNvSpPr txBox="1">
                <a:spLocks noRot="1" noChangeAspect="1" noMove="1" noResize="1" noEditPoints="1" noAdjustHandles="1" noChangeArrowheads="1" noChangeShapeType="1" noTextEdit="1"/>
              </p:cNvSpPr>
              <p:nvPr/>
            </p:nvSpPr>
            <p:spPr>
              <a:xfrm>
                <a:off x="10629549" y="3456776"/>
                <a:ext cx="1318611" cy="400110"/>
              </a:xfrm>
              <a:prstGeom prst="rect">
                <a:avLst/>
              </a:prstGeom>
              <a:blipFill>
                <a:blip r:embed="rId9"/>
                <a:stretch>
                  <a:fillRect b="-6061"/>
                </a:stretch>
              </a:blipFill>
            </p:spPr>
            <p:txBody>
              <a:bodyPr/>
              <a:lstStyle/>
              <a:p>
                <a:r>
                  <a:rPr lang="ko-KR" altLang="en-US">
                    <a:noFill/>
                  </a:rPr>
                  <a:t> </a:t>
                </a:r>
              </a:p>
            </p:txBody>
          </p:sp>
        </mc:Fallback>
      </mc:AlternateContent>
      <p:sp>
        <p:nvSpPr>
          <p:cNvPr id="25" name="날짜 개체 틀 24">
            <a:extLst>
              <a:ext uri="{FF2B5EF4-FFF2-40B4-BE49-F238E27FC236}">
                <a16:creationId xmlns:a16="http://schemas.microsoft.com/office/drawing/2014/main" id="{6DF37BD7-78D9-A10B-1012-4A004F4C058A}"/>
              </a:ext>
            </a:extLst>
          </p:cNvPr>
          <p:cNvSpPr>
            <a:spLocks noGrp="1"/>
          </p:cNvSpPr>
          <p:nvPr>
            <p:ph type="dt" sz="half" idx="10"/>
          </p:nvPr>
        </p:nvSpPr>
        <p:spPr/>
        <p:txBody>
          <a:bodyPr/>
          <a:lstStyle/>
          <a:p>
            <a:fld id="{F774EBB3-60C3-42F9-B8F9-CA54DCD5D7A6}" type="datetime1">
              <a:rPr lang="ko-KR" altLang="en-US" smtClean="0"/>
              <a:t>2025. 10. 8.</a:t>
            </a:fld>
            <a:endParaRPr lang="ko-KR" altLang="en-US"/>
          </a:p>
        </p:txBody>
      </p:sp>
      <p:sp>
        <p:nvSpPr>
          <p:cNvPr id="27" name="바닥글 개체 틀 26">
            <a:extLst>
              <a:ext uri="{FF2B5EF4-FFF2-40B4-BE49-F238E27FC236}">
                <a16:creationId xmlns:a16="http://schemas.microsoft.com/office/drawing/2014/main" id="{2314A7DD-128A-7746-35D4-13C826B71607}"/>
              </a:ext>
            </a:extLst>
          </p:cNvPr>
          <p:cNvSpPr>
            <a:spLocks noGrp="1"/>
          </p:cNvSpPr>
          <p:nvPr>
            <p:ph type="ftr" sz="quarter" idx="11"/>
          </p:nvPr>
        </p:nvSpPr>
        <p:spPr/>
        <p:txBody>
          <a:bodyPr/>
          <a:lstStyle/>
          <a:p>
            <a:r>
              <a:rPr lang="en-US" altLang="ko-KR"/>
              <a:t>CDHY PeVatron Workshop 2025</a:t>
            </a:r>
            <a:endParaRPr lang="ko-KR" altLang="en-US"/>
          </a:p>
        </p:txBody>
      </p:sp>
      <p:sp>
        <p:nvSpPr>
          <p:cNvPr id="29" name="슬라이드 번호 개체 틀 28">
            <a:extLst>
              <a:ext uri="{FF2B5EF4-FFF2-40B4-BE49-F238E27FC236}">
                <a16:creationId xmlns:a16="http://schemas.microsoft.com/office/drawing/2014/main" id="{DF032D68-1E14-09D2-B380-43EB1F77DF77}"/>
              </a:ext>
            </a:extLst>
          </p:cNvPr>
          <p:cNvSpPr>
            <a:spLocks noGrp="1"/>
          </p:cNvSpPr>
          <p:nvPr>
            <p:ph type="sldNum" sz="quarter" idx="12"/>
          </p:nvPr>
        </p:nvSpPr>
        <p:spPr/>
        <p:txBody>
          <a:bodyPr/>
          <a:lstStyle/>
          <a:p>
            <a:fld id="{043674D7-4F08-49C2-A7A7-6683D1D57F46}" type="slidenum">
              <a:rPr lang="ko-KR" altLang="en-US" smtClean="0"/>
              <a:t>9</a:t>
            </a:fld>
            <a:endParaRPr lang="ko-KR" altLang="en-US"/>
          </a:p>
        </p:txBody>
      </p:sp>
      <p:graphicFrame>
        <p:nvGraphicFramePr>
          <p:cNvPr id="48" name="표 47">
            <a:extLst>
              <a:ext uri="{FF2B5EF4-FFF2-40B4-BE49-F238E27FC236}">
                <a16:creationId xmlns:a16="http://schemas.microsoft.com/office/drawing/2014/main" id="{9ED8ED41-CE06-0504-2411-C2FFFA376D54}"/>
              </a:ext>
            </a:extLst>
          </p:cNvPr>
          <p:cNvGraphicFramePr>
            <a:graphicFrameLocks noGrp="1"/>
          </p:cNvGraphicFramePr>
          <p:nvPr>
            <p:extLst>
              <p:ext uri="{D42A27DB-BD31-4B8C-83A1-F6EECF244321}">
                <p14:modId xmlns:p14="http://schemas.microsoft.com/office/powerpoint/2010/main" val="2298156381"/>
              </p:ext>
            </p:extLst>
          </p:nvPr>
        </p:nvGraphicFramePr>
        <p:xfrm>
          <a:off x="259080" y="985045"/>
          <a:ext cx="3791244" cy="4490085"/>
        </p:xfrm>
        <a:graphic>
          <a:graphicData uri="http://schemas.openxmlformats.org/drawingml/2006/table">
            <a:tbl>
              <a:tblPr firstRow="1" bandRow="1">
                <a:tableStyleId>{2D5ABB26-0587-4C30-8999-92F81FD0307C}</a:tableStyleId>
              </a:tblPr>
              <a:tblGrid>
                <a:gridCol w="1104313">
                  <a:extLst>
                    <a:ext uri="{9D8B030D-6E8A-4147-A177-3AD203B41FA5}">
                      <a16:colId xmlns:a16="http://schemas.microsoft.com/office/drawing/2014/main" val="3236007028"/>
                    </a:ext>
                  </a:extLst>
                </a:gridCol>
                <a:gridCol w="1406770">
                  <a:extLst>
                    <a:ext uri="{9D8B030D-6E8A-4147-A177-3AD203B41FA5}">
                      <a16:colId xmlns:a16="http://schemas.microsoft.com/office/drawing/2014/main" val="162035678"/>
                    </a:ext>
                  </a:extLst>
                </a:gridCol>
                <a:gridCol w="661181">
                  <a:extLst>
                    <a:ext uri="{9D8B030D-6E8A-4147-A177-3AD203B41FA5}">
                      <a16:colId xmlns:a16="http://schemas.microsoft.com/office/drawing/2014/main" val="984317642"/>
                    </a:ext>
                  </a:extLst>
                </a:gridCol>
                <a:gridCol w="618980">
                  <a:extLst>
                    <a:ext uri="{9D8B030D-6E8A-4147-A177-3AD203B41FA5}">
                      <a16:colId xmlns:a16="http://schemas.microsoft.com/office/drawing/2014/main" val="3201463467"/>
                    </a:ext>
                  </a:extLst>
                </a:gridCol>
              </a:tblGrid>
              <a:tr h="249441">
                <a:tc>
                  <a:txBody>
                    <a:bodyPr/>
                    <a:lstStyle/>
                    <a:p>
                      <a:pPr algn="ctr" fontAlgn="ctr">
                        <a:buNone/>
                      </a:pPr>
                      <a:r>
                        <a:rPr lang="en" sz="1200" u="none" strike="noStrike">
                          <a:solidFill>
                            <a:schemeClr val="bg1">
                              <a:lumMod val="95000"/>
                            </a:schemeClr>
                          </a:solidFill>
                          <a:effectLst/>
                          <a:latin typeface="Times New Roman" panose="02020603050405020304" pitchFamily="18" charset="0"/>
                          <a:cs typeface="Times New Roman" panose="02020603050405020304" pitchFamily="18" charset="0"/>
                        </a:rPr>
                        <a:t>Target</a:t>
                      </a:r>
                      <a:endParaRPr lang="en"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endParaRP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fontAlgn="ctr">
                        <a:buNone/>
                      </a:pPr>
                      <a:r>
                        <a:rPr lang="en" sz="1200" u="none" strike="noStrike">
                          <a:solidFill>
                            <a:schemeClr val="bg1">
                              <a:lumMod val="95000"/>
                            </a:schemeClr>
                          </a:solidFill>
                          <a:effectLst/>
                          <a:latin typeface="Times New Roman" panose="02020603050405020304" pitchFamily="18" charset="0"/>
                          <a:cs typeface="Times New Roman" panose="02020603050405020304" pitchFamily="18" charset="0"/>
                        </a:rPr>
                        <a:t>TeV </a:t>
                      </a:r>
                      <a:endParaRPr lang="en"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endParaRP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fontAlgn="ctr">
                        <a:buNone/>
                      </a:pPr>
                      <a:r>
                        <a:rPr lang="en-US"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rPr>
                        <a:t>TeV size</a:t>
                      </a:r>
                    </a:p>
                    <a:p>
                      <a:pPr algn="ctr" fontAlgn="ctr">
                        <a:buNone/>
                      </a:pPr>
                      <a:r>
                        <a:rPr lang="en-US"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rPr>
                        <a:t>(deg) </a:t>
                      </a:r>
                      <a:endParaRPr lang="en"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endParaRP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fontAlgn="ctr">
                        <a:buNone/>
                      </a:pPr>
                      <a:r>
                        <a:rPr lang="en"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rPr>
                        <a:t>Spatially resolved </a:t>
                      </a: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2376270101"/>
                  </a:ext>
                </a:extLst>
              </a:tr>
              <a:tr h="249441">
                <a:tc>
                  <a:txBody>
                    <a:bodyPr/>
                    <a:lstStyle/>
                    <a:p>
                      <a:pPr algn="ctr" fontAlgn="ctr">
                        <a:buNone/>
                      </a:pPr>
                      <a:r>
                        <a:rPr lang="en" sz="1200" u="none" strike="noStrike">
                          <a:solidFill>
                            <a:schemeClr val="bg1">
                              <a:lumMod val="95000"/>
                            </a:schemeClr>
                          </a:solidFill>
                          <a:effectLst/>
                          <a:latin typeface="Times New Roman" panose="02020603050405020304" pitchFamily="18" charset="0"/>
                          <a:cs typeface="Times New Roman" panose="02020603050405020304" pitchFamily="18" charset="0"/>
                        </a:rPr>
                        <a:t>Crab</a:t>
                      </a:r>
                      <a:endParaRPr lang="en"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endParaRP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fontAlgn="ctr">
                        <a:buNone/>
                      </a:pPr>
                      <a:r>
                        <a:rPr lang="en" sz="1200" u="none" strike="noStrike">
                          <a:solidFill>
                            <a:schemeClr val="bg1">
                              <a:lumMod val="95000"/>
                            </a:schemeClr>
                          </a:solidFill>
                          <a:effectLst/>
                          <a:latin typeface="Times New Roman" panose="02020603050405020304" pitchFamily="18" charset="0"/>
                          <a:cs typeface="Times New Roman" panose="02020603050405020304" pitchFamily="18" charset="0"/>
                        </a:rPr>
                        <a:t>HESS J0534+220</a:t>
                      </a:r>
                      <a:endParaRPr lang="en"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endParaRP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fontAlgn="ctr">
                        <a:buNone/>
                      </a:pPr>
                      <a:r>
                        <a:rPr lang="en"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rPr>
                        <a:t>0.01</a:t>
                      </a: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latinLnBrk="1"/>
                      <a:r>
                        <a:rPr lang="en-US" altLang="ko-KR" sz="1200">
                          <a:solidFill>
                            <a:schemeClr val="bg1">
                              <a:lumMod val="95000"/>
                            </a:schemeClr>
                          </a:solidFill>
                          <a:latin typeface="Times New Roman" panose="02020603050405020304" pitchFamily="18" charset="0"/>
                          <a:cs typeface="Times New Roman" panose="02020603050405020304" pitchFamily="18" charset="0"/>
                        </a:rPr>
                        <a:t>O</a:t>
                      </a:r>
                      <a:endParaRPr lang="ko-KR" altLang="en-US" sz="1200">
                        <a:solidFill>
                          <a:schemeClr val="bg1">
                            <a:lumMod val="95000"/>
                          </a:schemeClr>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3101650275"/>
                  </a:ext>
                </a:extLst>
              </a:tr>
              <a:tr h="249441">
                <a:tc>
                  <a:txBody>
                    <a:bodyPr/>
                    <a:lstStyle/>
                    <a:p>
                      <a:pPr algn="ctr" fontAlgn="ctr">
                        <a:buNone/>
                      </a:pPr>
                      <a:r>
                        <a:rPr lang="en" sz="1200" u="none" strike="noStrike">
                          <a:solidFill>
                            <a:schemeClr val="bg1">
                              <a:lumMod val="95000"/>
                            </a:schemeClr>
                          </a:solidFill>
                          <a:effectLst/>
                          <a:latin typeface="Times New Roman" panose="02020603050405020304" pitchFamily="18" charset="0"/>
                          <a:cs typeface="Times New Roman" panose="02020603050405020304" pitchFamily="18" charset="0"/>
                        </a:rPr>
                        <a:t>G21.5-0.9</a:t>
                      </a:r>
                      <a:endParaRPr lang="en"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endParaRP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fontAlgn="ctr">
                        <a:buNone/>
                      </a:pPr>
                      <a:r>
                        <a:rPr lang="en" sz="1200" u="none" strike="noStrike">
                          <a:solidFill>
                            <a:schemeClr val="bg1">
                              <a:lumMod val="95000"/>
                            </a:schemeClr>
                          </a:solidFill>
                          <a:effectLst/>
                          <a:latin typeface="Times New Roman" panose="02020603050405020304" pitchFamily="18" charset="0"/>
                          <a:cs typeface="Times New Roman" panose="02020603050405020304" pitchFamily="18" charset="0"/>
                        </a:rPr>
                        <a:t>HESS J1833-105</a:t>
                      </a:r>
                      <a:endParaRPr lang="en"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endParaRP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fontAlgn="ctr">
                        <a:buNone/>
                      </a:pPr>
                      <a:r>
                        <a:rPr lang="en"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rPr>
                        <a:t>X</a:t>
                      </a: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latinLnBrk="1"/>
                      <a:r>
                        <a:rPr lang="en-US" altLang="ko-KR" sz="1200">
                          <a:solidFill>
                            <a:schemeClr val="bg1">
                              <a:lumMod val="95000"/>
                            </a:schemeClr>
                          </a:solidFill>
                          <a:latin typeface="Times New Roman" panose="02020603050405020304" pitchFamily="18" charset="0"/>
                          <a:cs typeface="Times New Roman" panose="02020603050405020304" pitchFamily="18" charset="0"/>
                        </a:rPr>
                        <a:t>O</a:t>
                      </a:r>
                      <a:endParaRPr lang="ko-KR" altLang="en-US" sz="1200">
                        <a:solidFill>
                          <a:schemeClr val="bg1">
                            <a:lumMod val="95000"/>
                          </a:schemeClr>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2123395594"/>
                  </a:ext>
                </a:extLst>
              </a:tr>
              <a:tr h="249441">
                <a:tc>
                  <a:txBody>
                    <a:bodyPr/>
                    <a:lstStyle/>
                    <a:p>
                      <a:pPr algn="ctr" fontAlgn="ctr">
                        <a:buNone/>
                      </a:pPr>
                      <a:r>
                        <a:rPr lang="en" sz="1200" u="none" strike="noStrike">
                          <a:solidFill>
                            <a:schemeClr val="bg1">
                              <a:lumMod val="95000"/>
                            </a:schemeClr>
                          </a:solidFill>
                          <a:effectLst/>
                          <a:latin typeface="Times New Roman" panose="02020603050405020304" pitchFamily="18" charset="0"/>
                          <a:cs typeface="Times New Roman" panose="02020603050405020304" pitchFamily="18" charset="0"/>
                        </a:rPr>
                        <a:t>MSH 15-52</a:t>
                      </a:r>
                      <a:endParaRPr lang="en"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endParaRP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fontAlgn="ctr">
                        <a:buNone/>
                      </a:pPr>
                      <a:r>
                        <a:rPr lang="en" sz="1200" u="none" strike="noStrike">
                          <a:solidFill>
                            <a:schemeClr val="bg1">
                              <a:lumMod val="95000"/>
                            </a:schemeClr>
                          </a:solidFill>
                          <a:effectLst/>
                          <a:latin typeface="Times New Roman" panose="02020603050405020304" pitchFamily="18" charset="0"/>
                          <a:cs typeface="Times New Roman" panose="02020603050405020304" pitchFamily="18" charset="0"/>
                        </a:rPr>
                        <a:t>HESS J1514-591</a:t>
                      </a:r>
                      <a:endParaRPr lang="en"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endParaRP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fontAlgn="ctr">
                        <a:buNone/>
                      </a:pPr>
                      <a:r>
                        <a:rPr lang="en"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rPr>
                        <a:t>0.11</a:t>
                      </a: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latinLnBrk="1"/>
                      <a:r>
                        <a:rPr lang="en-US" altLang="ko-KR" sz="1200">
                          <a:solidFill>
                            <a:schemeClr val="bg1">
                              <a:lumMod val="95000"/>
                            </a:schemeClr>
                          </a:solidFill>
                          <a:latin typeface="Times New Roman" panose="02020603050405020304" pitchFamily="18" charset="0"/>
                          <a:cs typeface="Times New Roman" panose="02020603050405020304" pitchFamily="18" charset="0"/>
                        </a:rPr>
                        <a:t>O</a:t>
                      </a:r>
                      <a:endParaRPr lang="ko-KR" altLang="en-US" sz="1200">
                        <a:solidFill>
                          <a:schemeClr val="bg1">
                            <a:lumMod val="95000"/>
                          </a:schemeClr>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836348280"/>
                  </a:ext>
                </a:extLst>
              </a:tr>
              <a:tr h="249441">
                <a:tc>
                  <a:txBody>
                    <a:bodyPr/>
                    <a:lstStyle/>
                    <a:p>
                      <a:pPr algn="ctr" fontAlgn="ctr">
                        <a:buNone/>
                      </a:pPr>
                      <a:r>
                        <a:rPr lang="en" sz="1200" u="none" strike="noStrike">
                          <a:solidFill>
                            <a:schemeClr val="bg1">
                              <a:lumMod val="95000"/>
                            </a:schemeClr>
                          </a:solidFill>
                          <a:effectLst/>
                          <a:latin typeface="Times New Roman" panose="02020603050405020304" pitchFamily="18" charset="0"/>
                          <a:cs typeface="Times New Roman" panose="02020603050405020304" pitchFamily="18" charset="0"/>
                        </a:rPr>
                        <a:t>3C58</a:t>
                      </a:r>
                      <a:endParaRPr lang="en"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endParaRP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fontAlgn="ctr">
                        <a:buNone/>
                      </a:pPr>
                      <a:r>
                        <a:rPr lang="en-US" altLang="ko-KR"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rPr>
                        <a:t>Magic</a:t>
                      </a:r>
                      <a:endParaRPr lang="ko-KR" altLang="en-US"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endParaRP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fontAlgn="ctr">
                        <a:buNone/>
                      </a:pPr>
                      <a:r>
                        <a:rPr lang="en-US" altLang="ko-KR"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rPr>
                        <a:t>X</a:t>
                      </a:r>
                      <a:endParaRPr lang="ko-KR" altLang="en-US"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endParaRP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latinLnBrk="1"/>
                      <a:r>
                        <a:rPr lang="en-US" altLang="ko-KR" sz="1200">
                          <a:solidFill>
                            <a:schemeClr val="bg1">
                              <a:lumMod val="95000"/>
                            </a:schemeClr>
                          </a:solidFill>
                          <a:latin typeface="Times New Roman" panose="02020603050405020304" pitchFamily="18" charset="0"/>
                          <a:cs typeface="Times New Roman" panose="02020603050405020304" pitchFamily="18" charset="0"/>
                        </a:rPr>
                        <a:t>O</a:t>
                      </a:r>
                      <a:endParaRPr lang="ko-KR" altLang="en-US" sz="1200">
                        <a:solidFill>
                          <a:schemeClr val="bg1">
                            <a:lumMod val="95000"/>
                          </a:schemeClr>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3736784031"/>
                  </a:ext>
                </a:extLst>
              </a:tr>
              <a:tr h="249441">
                <a:tc>
                  <a:txBody>
                    <a:bodyPr/>
                    <a:lstStyle/>
                    <a:p>
                      <a:pPr algn="ctr" fontAlgn="ctr">
                        <a:buNone/>
                      </a:pPr>
                      <a:r>
                        <a:rPr lang="en" sz="1200" u="none" strike="noStrike">
                          <a:solidFill>
                            <a:schemeClr val="bg1">
                              <a:lumMod val="95000"/>
                            </a:schemeClr>
                          </a:solidFill>
                          <a:effectLst/>
                          <a:latin typeface="Times New Roman" panose="02020603050405020304" pitchFamily="18" charset="0"/>
                          <a:cs typeface="Times New Roman" panose="02020603050405020304" pitchFamily="18" charset="0"/>
                        </a:rPr>
                        <a:t>G54.1+0.3</a:t>
                      </a:r>
                      <a:endParaRPr lang="en"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endParaRP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fontAlgn="ctr">
                        <a:buNone/>
                      </a:pPr>
                      <a:r>
                        <a:rPr lang="en" sz="1200" u="none" strike="noStrike">
                          <a:solidFill>
                            <a:schemeClr val="bg1">
                              <a:lumMod val="95000"/>
                            </a:schemeClr>
                          </a:solidFill>
                          <a:effectLst/>
                          <a:latin typeface="Times New Roman" panose="02020603050405020304" pitchFamily="18" charset="0"/>
                          <a:cs typeface="Times New Roman" panose="02020603050405020304" pitchFamily="18" charset="0"/>
                        </a:rPr>
                        <a:t>HESS J1930+188</a:t>
                      </a:r>
                      <a:endParaRPr lang="en"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endParaRP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fontAlgn="ctr">
                        <a:buNone/>
                      </a:pPr>
                      <a:r>
                        <a:rPr lang="en"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rPr>
                        <a:t>0.0</a:t>
                      </a: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latinLnBrk="1"/>
                      <a:r>
                        <a:rPr lang="en-US" altLang="ko-KR" sz="1200">
                          <a:solidFill>
                            <a:schemeClr val="bg1">
                              <a:lumMod val="95000"/>
                            </a:schemeClr>
                          </a:solidFill>
                          <a:latin typeface="Times New Roman" panose="02020603050405020304" pitchFamily="18" charset="0"/>
                          <a:cs typeface="Times New Roman" panose="02020603050405020304" pitchFamily="18" charset="0"/>
                        </a:rPr>
                        <a:t>O</a:t>
                      </a:r>
                      <a:endParaRPr lang="ko-KR" altLang="en-US" sz="1200">
                        <a:solidFill>
                          <a:schemeClr val="bg1">
                            <a:lumMod val="95000"/>
                          </a:schemeClr>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644416693"/>
                  </a:ext>
                </a:extLst>
              </a:tr>
              <a:tr h="249441">
                <a:tc>
                  <a:txBody>
                    <a:bodyPr/>
                    <a:lstStyle/>
                    <a:p>
                      <a:pPr algn="ctr" fontAlgn="ctr">
                        <a:buNone/>
                      </a:pPr>
                      <a:r>
                        <a:rPr lang="en" sz="1200" u="none" strike="noStrike">
                          <a:solidFill>
                            <a:schemeClr val="bg1">
                              <a:lumMod val="95000"/>
                            </a:schemeClr>
                          </a:solidFill>
                          <a:effectLst/>
                          <a:latin typeface="Times New Roman" panose="02020603050405020304" pitchFamily="18" charset="0"/>
                          <a:cs typeface="Times New Roman" panose="02020603050405020304" pitchFamily="18" charset="0"/>
                        </a:rPr>
                        <a:t>Kes 75</a:t>
                      </a:r>
                      <a:endParaRPr lang="en"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endParaRP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fontAlgn="ctr">
                        <a:buNone/>
                      </a:pPr>
                      <a:r>
                        <a:rPr lang="en" sz="1200" u="none" strike="noStrike">
                          <a:solidFill>
                            <a:schemeClr val="bg1">
                              <a:lumMod val="95000"/>
                            </a:schemeClr>
                          </a:solidFill>
                          <a:effectLst/>
                          <a:latin typeface="Times New Roman" panose="02020603050405020304" pitchFamily="18" charset="0"/>
                          <a:cs typeface="Times New Roman" panose="02020603050405020304" pitchFamily="18" charset="0"/>
                        </a:rPr>
                        <a:t>HESS J1846-029</a:t>
                      </a:r>
                      <a:endParaRPr lang="en"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endParaRP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fontAlgn="ctr">
                        <a:buNone/>
                      </a:pPr>
                      <a:r>
                        <a:rPr lang="en"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rPr>
                        <a:t>0.01</a:t>
                      </a: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latinLnBrk="1"/>
                      <a:r>
                        <a:rPr lang="en-US" altLang="ko-KR" sz="1200">
                          <a:solidFill>
                            <a:schemeClr val="bg1">
                              <a:lumMod val="95000"/>
                            </a:schemeClr>
                          </a:solidFill>
                          <a:latin typeface="Times New Roman" panose="02020603050405020304" pitchFamily="18" charset="0"/>
                          <a:cs typeface="Times New Roman" panose="02020603050405020304" pitchFamily="18" charset="0"/>
                        </a:rPr>
                        <a:t>O</a:t>
                      </a:r>
                      <a:endParaRPr lang="ko-KR" altLang="en-US" sz="1200">
                        <a:solidFill>
                          <a:schemeClr val="bg1">
                            <a:lumMod val="95000"/>
                          </a:schemeClr>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360150874"/>
                  </a:ext>
                </a:extLst>
              </a:tr>
              <a:tr h="249441">
                <a:tc>
                  <a:txBody>
                    <a:bodyPr/>
                    <a:lstStyle/>
                    <a:p>
                      <a:pPr algn="ctr" fontAlgn="ctr">
                        <a:buNone/>
                      </a:pPr>
                      <a:r>
                        <a:rPr lang="en" sz="1200" u="none" strike="noStrike">
                          <a:solidFill>
                            <a:schemeClr val="bg1">
                              <a:lumMod val="95000"/>
                            </a:schemeClr>
                          </a:solidFill>
                          <a:effectLst/>
                          <a:latin typeface="Times New Roman" panose="02020603050405020304" pitchFamily="18" charset="0"/>
                          <a:cs typeface="Times New Roman" panose="02020603050405020304" pitchFamily="18" charset="0"/>
                        </a:rPr>
                        <a:t>Rabbit</a:t>
                      </a:r>
                      <a:endParaRPr lang="en"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endParaRP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fontAlgn="ctr">
                        <a:buNone/>
                      </a:pPr>
                      <a:r>
                        <a:rPr lang="en" sz="1200" u="none" strike="noStrike">
                          <a:solidFill>
                            <a:schemeClr val="bg1">
                              <a:lumMod val="95000"/>
                            </a:schemeClr>
                          </a:solidFill>
                          <a:effectLst/>
                          <a:latin typeface="Times New Roman" panose="02020603050405020304" pitchFamily="18" charset="0"/>
                          <a:cs typeface="Times New Roman" panose="02020603050405020304" pitchFamily="18" charset="0"/>
                        </a:rPr>
                        <a:t>HESS J1418-609</a:t>
                      </a:r>
                      <a:endParaRPr lang="en"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endParaRP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fontAlgn="ctr">
                        <a:buNone/>
                      </a:pPr>
                      <a:r>
                        <a:rPr lang="en"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rPr>
                        <a:t>0.11</a:t>
                      </a: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latinLnBrk="1"/>
                      <a:r>
                        <a:rPr lang="en-US" altLang="ko-KR" sz="1200">
                          <a:solidFill>
                            <a:schemeClr val="bg1">
                              <a:lumMod val="95000"/>
                            </a:schemeClr>
                          </a:solidFill>
                          <a:latin typeface="Times New Roman" panose="02020603050405020304" pitchFamily="18" charset="0"/>
                          <a:cs typeface="Times New Roman" panose="02020603050405020304" pitchFamily="18" charset="0"/>
                        </a:rPr>
                        <a:t>O</a:t>
                      </a:r>
                      <a:endParaRPr lang="ko-KR" altLang="en-US" sz="1200">
                        <a:solidFill>
                          <a:schemeClr val="bg1">
                            <a:lumMod val="95000"/>
                          </a:schemeClr>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2968658506"/>
                  </a:ext>
                </a:extLst>
              </a:tr>
              <a:tr h="249441">
                <a:tc>
                  <a:txBody>
                    <a:bodyPr/>
                    <a:lstStyle/>
                    <a:p>
                      <a:pPr algn="ctr" fontAlgn="ctr">
                        <a:buNone/>
                      </a:pPr>
                      <a:r>
                        <a:rPr lang="en" sz="1200" u="none" strike="noStrike">
                          <a:solidFill>
                            <a:schemeClr val="bg1">
                              <a:lumMod val="95000"/>
                            </a:schemeClr>
                          </a:solidFill>
                          <a:effectLst/>
                          <a:latin typeface="Times New Roman" panose="02020603050405020304" pitchFamily="18" charset="0"/>
                          <a:cs typeface="Times New Roman" panose="02020603050405020304" pitchFamily="18" charset="0"/>
                        </a:rPr>
                        <a:t>K3</a:t>
                      </a:r>
                      <a:endParaRPr lang="en"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endParaRP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fontAlgn="ctr">
                        <a:buNone/>
                      </a:pPr>
                      <a:r>
                        <a:rPr lang="en" sz="1200" u="none" strike="noStrike">
                          <a:solidFill>
                            <a:schemeClr val="bg1">
                              <a:lumMod val="95000"/>
                            </a:schemeClr>
                          </a:solidFill>
                          <a:effectLst/>
                          <a:latin typeface="Times New Roman" panose="02020603050405020304" pitchFamily="18" charset="0"/>
                          <a:cs typeface="Times New Roman" panose="02020603050405020304" pitchFamily="18" charset="0"/>
                        </a:rPr>
                        <a:t>HESS J1420-607</a:t>
                      </a:r>
                      <a:endParaRPr lang="en"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endParaRP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fontAlgn="ctr">
                        <a:buNone/>
                      </a:pPr>
                      <a:r>
                        <a:rPr lang="en"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rPr>
                        <a:t>0.08</a:t>
                      </a: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latinLnBrk="1"/>
                      <a:r>
                        <a:rPr lang="en-US" altLang="ko-KR" sz="1200">
                          <a:solidFill>
                            <a:schemeClr val="bg1">
                              <a:lumMod val="95000"/>
                            </a:schemeClr>
                          </a:solidFill>
                          <a:latin typeface="Times New Roman" panose="02020603050405020304" pitchFamily="18" charset="0"/>
                          <a:cs typeface="Times New Roman" panose="02020603050405020304" pitchFamily="18" charset="0"/>
                        </a:rPr>
                        <a:t>O</a:t>
                      </a:r>
                      <a:endParaRPr lang="ko-KR" altLang="en-US" sz="1200">
                        <a:solidFill>
                          <a:schemeClr val="bg1">
                            <a:lumMod val="95000"/>
                          </a:schemeClr>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2357554241"/>
                  </a:ext>
                </a:extLst>
              </a:tr>
              <a:tr h="249441">
                <a:tc>
                  <a:txBody>
                    <a:bodyPr/>
                    <a:lstStyle/>
                    <a:p>
                      <a:pPr algn="ctr" fontAlgn="ctr">
                        <a:buNone/>
                      </a:pPr>
                      <a:r>
                        <a:rPr lang="en" sz="1200" u="none" strike="noStrike">
                          <a:solidFill>
                            <a:schemeClr val="bg1">
                              <a:lumMod val="95000"/>
                            </a:schemeClr>
                          </a:solidFill>
                          <a:effectLst/>
                          <a:latin typeface="Times New Roman" panose="02020603050405020304" pitchFamily="18" charset="0"/>
                          <a:cs typeface="Times New Roman" panose="02020603050405020304" pitchFamily="18" charset="0"/>
                        </a:rPr>
                        <a:t>G32.64+0.53</a:t>
                      </a:r>
                      <a:endParaRPr lang="en"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endParaRP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fontAlgn="ctr">
                        <a:buNone/>
                      </a:pPr>
                      <a:r>
                        <a:rPr lang="en" sz="1200" u="none" strike="noStrike">
                          <a:solidFill>
                            <a:schemeClr val="bg1">
                              <a:lumMod val="95000"/>
                            </a:schemeClr>
                          </a:solidFill>
                          <a:effectLst/>
                          <a:latin typeface="Times New Roman" panose="02020603050405020304" pitchFamily="18" charset="0"/>
                          <a:cs typeface="Times New Roman" panose="02020603050405020304" pitchFamily="18" charset="0"/>
                        </a:rPr>
                        <a:t>HESS J1849-000</a:t>
                      </a:r>
                      <a:endParaRPr lang="en"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endParaRP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fontAlgn="ctr">
                        <a:buNone/>
                      </a:pPr>
                      <a:r>
                        <a:rPr lang="en"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rPr>
                        <a:t>0.09</a:t>
                      </a: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latinLnBrk="1"/>
                      <a:r>
                        <a:rPr lang="en-US" altLang="ko-KR" sz="1200">
                          <a:solidFill>
                            <a:schemeClr val="bg1">
                              <a:lumMod val="95000"/>
                            </a:schemeClr>
                          </a:solidFill>
                          <a:latin typeface="Times New Roman" panose="02020603050405020304" pitchFamily="18" charset="0"/>
                          <a:cs typeface="Times New Roman" panose="02020603050405020304" pitchFamily="18" charset="0"/>
                        </a:rPr>
                        <a:t>O</a:t>
                      </a:r>
                      <a:endParaRPr lang="ko-KR" altLang="en-US" sz="1200">
                        <a:solidFill>
                          <a:schemeClr val="bg1">
                            <a:lumMod val="95000"/>
                          </a:schemeClr>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575138440"/>
                  </a:ext>
                </a:extLst>
              </a:tr>
              <a:tr h="249441">
                <a:tc>
                  <a:txBody>
                    <a:bodyPr/>
                    <a:lstStyle/>
                    <a:p>
                      <a:pPr algn="ctr" fontAlgn="ctr">
                        <a:buNone/>
                      </a:pPr>
                      <a:r>
                        <a:rPr lang="en" sz="1200" u="none" strike="noStrike">
                          <a:solidFill>
                            <a:schemeClr val="bg1">
                              <a:lumMod val="95000"/>
                            </a:schemeClr>
                          </a:solidFill>
                          <a:effectLst/>
                          <a:latin typeface="Times New Roman" panose="02020603050405020304" pitchFamily="18" charset="0"/>
                          <a:cs typeface="Times New Roman" panose="02020603050405020304" pitchFamily="18" charset="0"/>
                        </a:rPr>
                        <a:t>G12.82-0.02</a:t>
                      </a:r>
                      <a:endParaRPr lang="en"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endParaRP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fontAlgn="ctr">
                        <a:buNone/>
                      </a:pPr>
                      <a:r>
                        <a:rPr lang="en" sz="1200" u="none" strike="noStrike">
                          <a:solidFill>
                            <a:schemeClr val="bg1">
                              <a:lumMod val="95000"/>
                            </a:schemeClr>
                          </a:solidFill>
                          <a:effectLst/>
                          <a:latin typeface="Times New Roman" panose="02020603050405020304" pitchFamily="18" charset="0"/>
                          <a:cs typeface="Times New Roman" panose="02020603050405020304" pitchFamily="18" charset="0"/>
                        </a:rPr>
                        <a:t>HESS J1813-179</a:t>
                      </a:r>
                      <a:endParaRPr lang="en"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endParaRP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fontAlgn="ctr">
                        <a:buNone/>
                      </a:pPr>
                      <a:r>
                        <a:rPr lang="en"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rPr>
                        <a:t>0.05</a:t>
                      </a: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latinLnBrk="1"/>
                      <a:r>
                        <a:rPr lang="en-US" altLang="ko-KR" sz="1200">
                          <a:solidFill>
                            <a:schemeClr val="bg1">
                              <a:lumMod val="95000"/>
                            </a:schemeClr>
                          </a:solidFill>
                          <a:latin typeface="Times New Roman" panose="02020603050405020304" pitchFamily="18" charset="0"/>
                          <a:cs typeface="Times New Roman" panose="02020603050405020304" pitchFamily="18" charset="0"/>
                        </a:rPr>
                        <a:t>O</a:t>
                      </a:r>
                      <a:endParaRPr lang="ko-KR" altLang="en-US" sz="1200">
                        <a:solidFill>
                          <a:schemeClr val="bg1">
                            <a:lumMod val="95000"/>
                          </a:schemeClr>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2920198718"/>
                  </a:ext>
                </a:extLst>
              </a:tr>
              <a:tr h="249441">
                <a:tc>
                  <a:txBody>
                    <a:bodyPr/>
                    <a:lstStyle/>
                    <a:p>
                      <a:pPr algn="ctr" fontAlgn="ctr">
                        <a:buNone/>
                      </a:pPr>
                      <a:r>
                        <a:rPr lang="en" sz="1200" u="none" strike="noStrike">
                          <a:solidFill>
                            <a:schemeClr val="bg1">
                              <a:lumMod val="95000"/>
                            </a:schemeClr>
                          </a:solidFill>
                          <a:effectLst/>
                          <a:latin typeface="Times New Roman" panose="02020603050405020304" pitchFamily="18" charset="0"/>
                          <a:cs typeface="Times New Roman" panose="02020603050405020304" pitchFamily="18" charset="0"/>
                        </a:rPr>
                        <a:t>HESS J1356-645</a:t>
                      </a:r>
                      <a:endParaRPr lang="en"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endParaRP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fontAlgn="ctr">
                        <a:buNone/>
                      </a:pPr>
                      <a:r>
                        <a:rPr lang="en" sz="1200" u="none" strike="noStrike">
                          <a:solidFill>
                            <a:schemeClr val="bg1">
                              <a:lumMod val="95000"/>
                            </a:schemeClr>
                          </a:solidFill>
                          <a:effectLst/>
                          <a:latin typeface="Times New Roman" panose="02020603050405020304" pitchFamily="18" charset="0"/>
                          <a:cs typeface="Times New Roman" panose="02020603050405020304" pitchFamily="18" charset="0"/>
                        </a:rPr>
                        <a:t>HESS J1356-645</a:t>
                      </a:r>
                      <a:endParaRPr lang="en"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endParaRP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fontAlgn="ctr">
                        <a:buNone/>
                      </a:pPr>
                      <a:r>
                        <a:rPr lang="en"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rPr>
                        <a:t>0.23</a:t>
                      </a: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latinLnBrk="1"/>
                      <a:r>
                        <a:rPr lang="en-US" altLang="ko-KR" sz="1200">
                          <a:solidFill>
                            <a:schemeClr val="bg1">
                              <a:lumMod val="95000"/>
                            </a:schemeClr>
                          </a:solidFill>
                          <a:latin typeface="Times New Roman" panose="02020603050405020304" pitchFamily="18" charset="0"/>
                          <a:cs typeface="Times New Roman" panose="02020603050405020304" pitchFamily="18" charset="0"/>
                        </a:rPr>
                        <a:t>X</a:t>
                      </a:r>
                      <a:endParaRPr lang="ko-KR" altLang="en-US" sz="1200">
                        <a:solidFill>
                          <a:schemeClr val="bg1">
                            <a:lumMod val="95000"/>
                          </a:schemeClr>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2428999213"/>
                  </a:ext>
                </a:extLst>
              </a:tr>
              <a:tr h="249441">
                <a:tc>
                  <a:txBody>
                    <a:bodyPr/>
                    <a:lstStyle/>
                    <a:p>
                      <a:pPr algn="ctr" fontAlgn="ctr">
                        <a:buNone/>
                      </a:pPr>
                      <a:r>
                        <a:rPr lang="en" sz="1200" u="none" strike="noStrike">
                          <a:solidFill>
                            <a:schemeClr val="bg1">
                              <a:lumMod val="95000"/>
                            </a:schemeClr>
                          </a:solidFill>
                          <a:effectLst/>
                          <a:latin typeface="Times New Roman" panose="02020603050405020304" pitchFamily="18" charset="0"/>
                          <a:cs typeface="Times New Roman" panose="02020603050405020304" pitchFamily="18" charset="0"/>
                        </a:rPr>
                        <a:t>G338.3-0.0</a:t>
                      </a:r>
                      <a:endParaRPr lang="en"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endParaRP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fontAlgn="ctr">
                        <a:buNone/>
                      </a:pPr>
                      <a:r>
                        <a:rPr lang="en" sz="1200" u="none" strike="noStrike">
                          <a:solidFill>
                            <a:schemeClr val="bg1">
                              <a:lumMod val="95000"/>
                            </a:schemeClr>
                          </a:solidFill>
                          <a:effectLst/>
                          <a:latin typeface="Times New Roman" panose="02020603050405020304" pitchFamily="18" charset="0"/>
                          <a:cs typeface="Times New Roman" panose="02020603050405020304" pitchFamily="18" charset="0"/>
                        </a:rPr>
                        <a:t>HESS J1640-465</a:t>
                      </a:r>
                      <a:endParaRPr lang="en"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endParaRP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fontAlgn="ctr">
                        <a:buNone/>
                      </a:pPr>
                      <a:r>
                        <a:rPr lang="en"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rPr>
                        <a:t>0.11</a:t>
                      </a: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latinLnBrk="1"/>
                      <a:r>
                        <a:rPr lang="en-US" altLang="ko-KR" sz="1200">
                          <a:solidFill>
                            <a:schemeClr val="bg1">
                              <a:lumMod val="95000"/>
                            </a:schemeClr>
                          </a:solidFill>
                          <a:latin typeface="Times New Roman" panose="02020603050405020304" pitchFamily="18" charset="0"/>
                          <a:cs typeface="Times New Roman" panose="02020603050405020304" pitchFamily="18" charset="0"/>
                        </a:rPr>
                        <a:t>X</a:t>
                      </a:r>
                      <a:endParaRPr lang="ko-KR" altLang="en-US" sz="1200">
                        <a:solidFill>
                          <a:schemeClr val="bg1">
                            <a:lumMod val="95000"/>
                          </a:schemeClr>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995806520"/>
                  </a:ext>
                </a:extLst>
              </a:tr>
              <a:tr h="249441">
                <a:tc>
                  <a:txBody>
                    <a:bodyPr/>
                    <a:lstStyle/>
                    <a:p>
                      <a:pPr algn="ctr" fontAlgn="ctr">
                        <a:buNone/>
                      </a:pPr>
                      <a:r>
                        <a:rPr lang="en" sz="1200" u="none" strike="noStrike">
                          <a:solidFill>
                            <a:schemeClr val="bg1">
                              <a:lumMod val="95000"/>
                            </a:schemeClr>
                          </a:solidFill>
                          <a:effectLst/>
                          <a:latin typeface="Times New Roman" panose="02020603050405020304" pitchFamily="18" charset="0"/>
                          <a:cs typeface="Times New Roman" panose="02020603050405020304" pitchFamily="18" charset="0"/>
                        </a:rPr>
                        <a:t>G0.9+0.1</a:t>
                      </a:r>
                      <a:endParaRPr lang="en"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endParaRP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fontAlgn="ctr">
                        <a:buNone/>
                      </a:pPr>
                      <a:r>
                        <a:rPr lang="en" sz="1200" u="none" strike="noStrike">
                          <a:solidFill>
                            <a:schemeClr val="bg1">
                              <a:lumMod val="95000"/>
                            </a:schemeClr>
                          </a:solidFill>
                          <a:effectLst/>
                          <a:latin typeface="Times New Roman" panose="02020603050405020304" pitchFamily="18" charset="0"/>
                          <a:cs typeface="Times New Roman" panose="02020603050405020304" pitchFamily="18" charset="0"/>
                        </a:rPr>
                        <a:t>HESS J1747-281</a:t>
                      </a:r>
                      <a:endParaRPr lang="en"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endParaRP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fontAlgn="ctr">
                        <a:buNone/>
                      </a:pPr>
                      <a:r>
                        <a:rPr lang="en"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rPr>
                        <a:t>X</a:t>
                      </a: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latinLnBrk="1"/>
                      <a:r>
                        <a:rPr lang="en-US" altLang="ko-KR" sz="1200">
                          <a:solidFill>
                            <a:schemeClr val="bg1">
                              <a:lumMod val="95000"/>
                            </a:schemeClr>
                          </a:solidFill>
                          <a:latin typeface="Times New Roman" panose="02020603050405020304" pitchFamily="18" charset="0"/>
                          <a:cs typeface="Times New Roman" panose="02020603050405020304" pitchFamily="18" charset="0"/>
                        </a:rPr>
                        <a:t>O</a:t>
                      </a:r>
                      <a:endParaRPr lang="ko-KR" altLang="en-US" sz="1200">
                        <a:solidFill>
                          <a:schemeClr val="bg1">
                            <a:lumMod val="95000"/>
                          </a:schemeClr>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668679889"/>
                  </a:ext>
                </a:extLst>
              </a:tr>
              <a:tr h="249441">
                <a:tc>
                  <a:txBody>
                    <a:bodyPr/>
                    <a:lstStyle/>
                    <a:p>
                      <a:pPr algn="ctr" fontAlgn="ctr">
                        <a:buNone/>
                      </a:pPr>
                      <a:r>
                        <a:rPr lang="en" sz="1200" u="none" strike="noStrike">
                          <a:solidFill>
                            <a:schemeClr val="bg1">
                              <a:lumMod val="95000"/>
                            </a:schemeClr>
                          </a:solidFill>
                          <a:effectLst/>
                          <a:latin typeface="Times New Roman" panose="02020603050405020304" pitchFamily="18" charset="0"/>
                          <a:cs typeface="Times New Roman" panose="02020603050405020304" pitchFamily="18" charset="0"/>
                        </a:rPr>
                        <a:t>G25.24-0.19</a:t>
                      </a:r>
                      <a:endParaRPr lang="en"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endParaRP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fontAlgn="ctr">
                        <a:buNone/>
                      </a:pPr>
                      <a:r>
                        <a:rPr lang="en" sz="1200" u="none" strike="noStrike">
                          <a:solidFill>
                            <a:schemeClr val="bg1">
                              <a:lumMod val="95000"/>
                            </a:schemeClr>
                          </a:solidFill>
                          <a:effectLst/>
                          <a:latin typeface="Times New Roman" panose="02020603050405020304" pitchFamily="18" charset="0"/>
                          <a:cs typeface="Times New Roman" panose="02020603050405020304" pitchFamily="18" charset="0"/>
                        </a:rPr>
                        <a:t>HESS J1837-069</a:t>
                      </a:r>
                      <a:endParaRPr lang="en"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endParaRP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fontAlgn="ctr">
                        <a:buNone/>
                      </a:pPr>
                      <a:r>
                        <a:rPr lang="en"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rPr>
                        <a:t>0.36</a:t>
                      </a: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latinLnBrk="1"/>
                      <a:r>
                        <a:rPr lang="en-US" altLang="ko-KR" sz="1200">
                          <a:solidFill>
                            <a:schemeClr val="bg1">
                              <a:lumMod val="95000"/>
                            </a:schemeClr>
                          </a:solidFill>
                          <a:latin typeface="Times New Roman" panose="02020603050405020304" pitchFamily="18" charset="0"/>
                          <a:cs typeface="Times New Roman" panose="02020603050405020304" pitchFamily="18" charset="0"/>
                        </a:rPr>
                        <a:t>X</a:t>
                      </a:r>
                      <a:endParaRPr lang="ko-KR" altLang="en-US" sz="1200">
                        <a:solidFill>
                          <a:schemeClr val="bg1">
                            <a:lumMod val="95000"/>
                          </a:schemeClr>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2803623917"/>
                  </a:ext>
                </a:extLst>
              </a:tr>
              <a:tr h="249441">
                <a:tc>
                  <a:txBody>
                    <a:bodyPr/>
                    <a:lstStyle/>
                    <a:p>
                      <a:pPr algn="ctr" fontAlgn="ctr">
                        <a:buNone/>
                      </a:pPr>
                      <a:r>
                        <a:rPr lang="en"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rPr>
                        <a:t>CTB 87</a:t>
                      </a: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fontAlgn="ctr">
                        <a:buNone/>
                      </a:pPr>
                      <a:r>
                        <a:rPr lang="en"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rPr>
                        <a:t>VER J2016+371</a:t>
                      </a: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fontAlgn="ctr">
                        <a:buNone/>
                      </a:pPr>
                      <a:r>
                        <a:rPr lang="en" sz="1200" b="0" i="0" u="none" strike="noStrike">
                          <a:solidFill>
                            <a:schemeClr val="bg1">
                              <a:lumMod val="95000"/>
                            </a:schemeClr>
                          </a:solidFill>
                          <a:effectLst/>
                          <a:latin typeface="Times New Roman" panose="02020603050405020304" pitchFamily="18" charset="0"/>
                          <a:ea typeface="맑은 고딕" panose="020B0503020000020004" pitchFamily="34" charset="-127"/>
                          <a:cs typeface="Times New Roman" panose="02020603050405020304" pitchFamily="18" charset="0"/>
                        </a:rPr>
                        <a:t>X</a:t>
                      </a: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latinLnBrk="1"/>
                      <a:r>
                        <a:rPr lang="en-US" altLang="ko-KR" sz="1200">
                          <a:solidFill>
                            <a:schemeClr val="bg1">
                              <a:lumMod val="95000"/>
                            </a:schemeClr>
                          </a:solidFill>
                          <a:latin typeface="Times New Roman" panose="02020603050405020304" pitchFamily="18" charset="0"/>
                          <a:cs typeface="Times New Roman" panose="02020603050405020304" pitchFamily="18" charset="0"/>
                        </a:rPr>
                        <a:t>O</a:t>
                      </a:r>
                      <a:endParaRPr lang="ko-KR" altLang="en-US" sz="1200">
                        <a:solidFill>
                          <a:schemeClr val="bg1">
                            <a:lumMod val="95000"/>
                          </a:schemeClr>
                        </a:solidFill>
                        <a:latin typeface="Times New Roman" panose="02020603050405020304" pitchFamily="18" charset="0"/>
                        <a:cs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821301076"/>
                  </a:ext>
                </a:extLst>
              </a:tr>
            </a:tbl>
          </a:graphicData>
        </a:graphic>
      </p:graphicFrame>
      <p:sp>
        <p:nvSpPr>
          <p:cNvPr id="13" name="TextBox 12">
            <a:extLst>
              <a:ext uri="{FF2B5EF4-FFF2-40B4-BE49-F238E27FC236}">
                <a16:creationId xmlns:a16="http://schemas.microsoft.com/office/drawing/2014/main" id="{15147E7A-8EEB-0199-4055-4484DC1BF4E4}"/>
              </a:ext>
            </a:extLst>
          </p:cNvPr>
          <p:cNvSpPr txBox="1"/>
          <p:nvPr/>
        </p:nvSpPr>
        <p:spPr>
          <a:xfrm>
            <a:off x="121920" y="5646420"/>
            <a:ext cx="11917680" cy="523220"/>
          </a:xfrm>
          <a:prstGeom prst="rect">
            <a:avLst/>
          </a:prstGeom>
          <a:noFill/>
        </p:spPr>
        <p:txBody>
          <a:bodyPr wrap="square" rtlCol="0">
            <a:spAutoFit/>
          </a:bodyPr>
          <a:lstStyle/>
          <a:p>
            <a:pPr marL="342900" indent="-342900">
              <a:buFont typeface="Arial" panose="020B0604020202020204" pitchFamily="34" charset="0"/>
              <a:buChar char="•"/>
            </a:pPr>
            <a:r>
              <a:rPr lang="en-US" altLang="ko-KR" sz="2800" b="1">
                <a:solidFill>
                  <a:schemeClr val="bg1">
                    <a:lumMod val="85000"/>
                  </a:schemeClr>
                </a:solidFill>
              </a:rPr>
              <a:t>We applied the stationary multi-zone model to a PWN sample</a:t>
            </a:r>
            <a:endParaRPr lang="ko-KR" altLang="en-US" sz="2800" b="1">
              <a:solidFill>
                <a:schemeClr val="bg1">
                  <a:lumMod val="85000"/>
                </a:schemeClr>
              </a:solidFill>
            </a:endParaRPr>
          </a:p>
        </p:txBody>
      </p:sp>
      <p:sp>
        <p:nvSpPr>
          <p:cNvPr id="19" name="TextBox 18">
            <a:extLst>
              <a:ext uri="{FF2B5EF4-FFF2-40B4-BE49-F238E27FC236}">
                <a16:creationId xmlns:a16="http://schemas.microsoft.com/office/drawing/2014/main" id="{5E3DA7FA-40BB-9716-1323-3F5A10393A30}"/>
              </a:ext>
            </a:extLst>
          </p:cNvPr>
          <p:cNvSpPr txBox="1"/>
          <p:nvPr/>
        </p:nvSpPr>
        <p:spPr>
          <a:xfrm>
            <a:off x="198120" y="605784"/>
            <a:ext cx="1610954" cy="369332"/>
          </a:xfrm>
          <a:prstGeom prst="rect">
            <a:avLst/>
          </a:prstGeom>
          <a:noFill/>
        </p:spPr>
        <p:txBody>
          <a:bodyPr wrap="none" rtlCol="0">
            <a:spAutoFit/>
          </a:bodyPr>
          <a:lstStyle/>
          <a:p>
            <a:r>
              <a:rPr kumimoji="1" lang="en-US" altLang="ko-KR" b="1">
                <a:solidFill>
                  <a:srgbClr val="FFFF00"/>
                </a:solidFill>
              </a:rPr>
              <a:t>PWN sample</a:t>
            </a:r>
            <a:endParaRPr kumimoji="1" lang="ko-KR" altLang="en-US" b="1">
              <a:solidFill>
                <a:srgbClr val="FFFF00"/>
              </a:solidFill>
            </a:endParaRPr>
          </a:p>
        </p:txBody>
      </p:sp>
      <p:sp>
        <p:nvSpPr>
          <p:cNvPr id="20" name="직사각형 19">
            <a:extLst>
              <a:ext uri="{FF2B5EF4-FFF2-40B4-BE49-F238E27FC236}">
                <a16:creationId xmlns:a16="http://schemas.microsoft.com/office/drawing/2014/main" id="{98FC4D8C-4115-D27F-BEEC-D1F3BE2AE65B}"/>
              </a:ext>
            </a:extLst>
          </p:cNvPr>
          <p:cNvSpPr/>
          <p:nvPr/>
        </p:nvSpPr>
        <p:spPr>
          <a:xfrm>
            <a:off x="209447" y="921776"/>
            <a:ext cx="3882493" cy="4633204"/>
          </a:xfrm>
          <a:prstGeom prst="rect">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rgbClr val="FFFF00"/>
              </a:solidFill>
            </a:endParaRPr>
          </a:p>
        </p:txBody>
      </p:sp>
    </p:spTree>
    <p:extLst>
      <p:ext uri="{BB962C8B-B14F-4D97-AF65-F5344CB8AC3E}">
        <p14:creationId xmlns:p14="http://schemas.microsoft.com/office/powerpoint/2010/main" val="1060717293"/>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맑은 고딕"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맑은 고딕"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179</TotalTime>
  <Words>2015</Words>
  <Application>Microsoft Macintosh PowerPoint</Application>
  <PresentationFormat>Widescreen</PresentationFormat>
  <Paragraphs>427</Paragraphs>
  <Slides>18</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맑은 고딕</vt:lpstr>
      <vt:lpstr>Arial</vt:lpstr>
      <vt:lpstr>Calibri</vt:lpstr>
      <vt:lpstr>Cambria Math</vt:lpstr>
      <vt:lpstr>Times New Roman</vt:lpstr>
      <vt:lpstr>Wingdings</vt:lpstr>
      <vt:lpstr>Office 테마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안홍준</dc:creator>
  <cp:lastModifiedBy>안홍준</cp:lastModifiedBy>
  <cp:revision>6</cp:revision>
  <dcterms:created xsi:type="dcterms:W3CDTF">2025-09-16T02:22:45Z</dcterms:created>
  <dcterms:modified xsi:type="dcterms:W3CDTF">2025-10-08T11:40:38Z</dcterms:modified>
</cp:coreProperties>
</file>